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BDDD8"/>
          </a:solidFill>
        </a:fill>
      </a:tcStyle>
    </a:wholeTbl>
    <a:band2H>
      <a:tcTxStyle b="def" i="def"/>
      <a:tcStyle>
        <a:tcBdr/>
        <a:fill>
          <a:solidFill>
            <a:srgbClr val="F5EF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FE1D5"/>
          </a:solidFill>
        </a:fill>
      </a:tcStyle>
    </a:wholeTbl>
    <a:band2H>
      <a:tcTxStyle b="def" i="def"/>
      <a:tcStyle>
        <a:tcBdr/>
        <a:fill>
          <a:solidFill>
            <a:srgbClr val="F0F0EB"/>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3E4D8"/>
          </a:solidFill>
        </a:fill>
      </a:tcStyle>
    </a:wholeTbl>
    <a:band2H>
      <a:tcTxStyle b="def" i="def"/>
      <a:tcStyle>
        <a:tcBdr/>
        <a:fill>
          <a:solidFill>
            <a:srgbClr val="EAF2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Bierstadt"/>
      </a:defRPr>
    </a:lvl1pPr>
    <a:lvl2pPr indent="228600" latinLnBrk="0">
      <a:defRPr sz="1200">
        <a:latin typeface="+mn-lt"/>
        <a:ea typeface="+mn-ea"/>
        <a:cs typeface="+mn-cs"/>
        <a:sym typeface="Bierstadt"/>
      </a:defRPr>
    </a:lvl2pPr>
    <a:lvl3pPr indent="457200" latinLnBrk="0">
      <a:defRPr sz="1200">
        <a:latin typeface="+mn-lt"/>
        <a:ea typeface="+mn-ea"/>
        <a:cs typeface="+mn-cs"/>
        <a:sym typeface="Bierstadt"/>
      </a:defRPr>
    </a:lvl3pPr>
    <a:lvl4pPr indent="685800" latinLnBrk="0">
      <a:defRPr sz="1200">
        <a:latin typeface="+mn-lt"/>
        <a:ea typeface="+mn-ea"/>
        <a:cs typeface="+mn-cs"/>
        <a:sym typeface="Bierstadt"/>
      </a:defRPr>
    </a:lvl4pPr>
    <a:lvl5pPr indent="914400" latinLnBrk="0">
      <a:defRPr sz="1200">
        <a:latin typeface="+mn-lt"/>
        <a:ea typeface="+mn-ea"/>
        <a:cs typeface="+mn-cs"/>
        <a:sym typeface="Bierstadt"/>
      </a:defRPr>
    </a:lvl5pPr>
    <a:lvl6pPr indent="1143000" latinLnBrk="0">
      <a:defRPr sz="1200">
        <a:latin typeface="+mn-lt"/>
        <a:ea typeface="+mn-ea"/>
        <a:cs typeface="+mn-cs"/>
        <a:sym typeface="Bierstadt"/>
      </a:defRPr>
    </a:lvl6pPr>
    <a:lvl7pPr indent="1371600" latinLnBrk="0">
      <a:defRPr sz="1200">
        <a:latin typeface="+mn-lt"/>
        <a:ea typeface="+mn-ea"/>
        <a:cs typeface="+mn-cs"/>
        <a:sym typeface="Bierstadt"/>
      </a:defRPr>
    </a:lvl7pPr>
    <a:lvl8pPr indent="1600200" latinLnBrk="0">
      <a:defRPr sz="1200">
        <a:latin typeface="+mn-lt"/>
        <a:ea typeface="+mn-ea"/>
        <a:cs typeface="+mn-cs"/>
        <a:sym typeface="Bierstadt"/>
      </a:defRPr>
    </a:lvl8pPr>
    <a:lvl9pPr indent="1828800" latinLnBrk="0">
      <a:defRPr sz="1200">
        <a:latin typeface="+mn-lt"/>
        <a:ea typeface="+mn-ea"/>
        <a:cs typeface="+mn-cs"/>
        <a:sym typeface="Bierstadt"/>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sp>
        <p:nvSpPr>
          <p:cNvPr id="17" name="Rectangle 17"/>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8" name="Rectangle 11"/>
          <p:cNvSpPr/>
          <p:nvPr/>
        </p:nvSpPr>
        <p:spPr>
          <a:xfrm>
            <a:off x="-1" y="-2"/>
            <a:ext cx="12188954" cy="3567547"/>
          </a:xfrm>
          <a:prstGeom prst="rect">
            <a:avLst/>
          </a:prstGeom>
          <a:solidFill>
            <a:srgbClr val="FFFFFF"/>
          </a:solidFill>
          <a:ln w="12700">
            <a:miter lim="400000"/>
          </a:ln>
          <a:effectLst>
            <a:outerShdw sx="100000" sy="100000" kx="0" ky="0" algn="b" rotWithShape="0" blurRad="228600" dist="152400" dir="5460000">
              <a:srgbClr val="000000">
                <a:alpha val="30000"/>
              </a:srgbClr>
            </a:outerShdw>
          </a:effectLst>
        </p:spPr>
        <p:txBody>
          <a:bodyPr lIns="45719" rIns="45719" anchor="ctr"/>
          <a:lstStyle/>
          <a:p>
            <a:pPr algn="ctr">
              <a:defRPr>
                <a:solidFill>
                  <a:srgbClr val="FFFFFF"/>
                </a:solidFill>
              </a:defRPr>
            </a:pPr>
          </a:p>
        </p:txBody>
      </p:sp>
      <p:sp>
        <p:nvSpPr>
          <p:cNvPr id="19" name="Title Text"/>
          <p:cNvSpPr txBox="1"/>
          <p:nvPr>
            <p:ph type="title"/>
          </p:nvPr>
        </p:nvSpPr>
        <p:spPr>
          <a:xfrm>
            <a:off x="761801" y="852054"/>
            <a:ext cx="10380573" cy="2581464"/>
          </a:xfrm>
          <a:prstGeom prst="rect">
            <a:avLst/>
          </a:prstGeom>
        </p:spPr>
        <p:txBody>
          <a:bodyPr anchor="b"/>
          <a:lstStyle>
            <a:lvl1pPr>
              <a:defRPr sz="4800"/>
            </a:lvl1pPr>
          </a:lstStyle>
          <a:p>
            <a:pPr/>
            <a:r>
              <a:t>Title Text</a:t>
            </a:r>
          </a:p>
        </p:txBody>
      </p:sp>
      <p:sp>
        <p:nvSpPr>
          <p:cNvPr id="20" name="Body Level One…"/>
          <p:cNvSpPr txBox="1"/>
          <p:nvPr>
            <p:ph type="body" sz="half" idx="1"/>
          </p:nvPr>
        </p:nvSpPr>
        <p:spPr>
          <a:xfrm>
            <a:off x="761801" y="3754582"/>
            <a:ext cx="10380573" cy="2244437"/>
          </a:xfrm>
          <a:prstGeom prst="rect">
            <a:avLst/>
          </a:prstGeom>
        </p:spPr>
        <p:txBody>
          <a:bodyPr/>
          <a:lstStyle>
            <a:lvl1pPr>
              <a:defRPr sz="2400"/>
            </a:lvl1pPr>
            <a:lvl2pPr indent="457200">
              <a:defRPr sz="2400"/>
            </a:lvl2pPr>
            <a:lvl3pPr indent="914400">
              <a:defRPr sz="2400"/>
            </a:lvl3pPr>
            <a:lvl4pPr indent="1371600">
              <a:defRPr sz="2400"/>
            </a:lvl4pPr>
            <a:lvl5pPr indent="1828800">
              <a:defRPr sz="2400"/>
            </a:lvl5pPr>
          </a:lstStyle>
          <a:p>
            <a:pPr/>
            <a:r>
              <a:t>Body Level One</a:t>
            </a:r>
          </a:p>
          <a:p>
            <a:pPr lvl="1"/>
            <a:r>
              <a:t>Body Level Two</a:t>
            </a:r>
          </a:p>
          <a:p>
            <a:pPr lvl="2"/>
            <a:r>
              <a:t>Body Level Three</a:t>
            </a:r>
          </a:p>
          <a:p>
            <a:pPr lvl="3"/>
            <a:r>
              <a:t>Body Level Four</a:t>
            </a:r>
          </a:p>
          <a:p>
            <a:pPr lvl="4"/>
            <a:r>
              <a:t>Body Level Five</a:t>
            </a:r>
          </a:p>
        </p:txBody>
      </p:sp>
      <p:sp>
        <p:nvSpPr>
          <p:cNvPr id="21" name="Straight Connector 22"/>
          <p:cNvSpPr/>
          <p:nvPr/>
        </p:nvSpPr>
        <p:spPr>
          <a:xfrm>
            <a:off x="11668155" y="5641009"/>
            <a:ext cx="1" cy="599070"/>
          </a:xfrm>
          <a:prstGeom prst="line">
            <a:avLst/>
          </a:prstGeom>
          <a:ln w="38100">
            <a:solidFill>
              <a:srgbClr val="000000"/>
            </a:solidFill>
            <a:miter/>
          </a:ln>
        </p:spPr>
        <p:txBody>
          <a:bodyPr lIns="45719" rIns="45719"/>
          <a:lstStyle/>
          <a:p>
            <a:pPr/>
          </a:p>
        </p:txBody>
      </p:sp>
      <p:sp>
        <p:nvSpPr>
          <p:cNvPr id="22" name="Straight Connector 10"/>
          <p:cNvSpPr/>
          <p:nvPr/>
        </p:nvSpPr>
        <p:spPr>
          <a:xfrm>
            <a:off x="11668155" y="5641009"/>
            <a:ext cx="1" cy="599070"/>
          </a:xfrm>
          <a:prstGeom prst="line">
            <a:avLst/>
          </a:prstGeom>
          <a:ln w="38100">
            <a:solidFill>
              <a:srgbClr val="000000"/>
            </a:solidFill>
            <a:miter/>
          </a:ln>
        </p:spPr>
        <p:txBody>
          <a:bodyPr lIns="45719" rIns="45719"/>
          <a:lstStyle/>
          <a:p>
            <a:pP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30" name="Title Text"/>
          <p:cNvSpPr txBox="1"/>
          <p:nvPr>
            <p:ph type="title"/>
          </p:nvPr>
        </p:nvSpPr>
        <p:spPr>
          <a:prstGeom prst="rect">
            <a:avLst/>
          </a:prstGeom>
        </p:spPr>
        <p:txBody>
          <a:bodyPr/>
          <a:lstStyle/>
          <a:p>
            <a:pPr/>
            <a:r>
              <a:t>Title Text</a:t>
            </a:r>
          </a:p>
        </p:txBody>
      </p:sp>
      <p:sp>
        <p:nvSpPr>
          <p:cNvPr id="31" name="Body Level One…"/>
          <p:cNvSpPr txBox="1"/>
          <p:nvPr>
            <p:ph type="body" idx="1"/>
          </p:nvPr>
        </p:nvSpPr>
        <p:spPr>
          <a:xfrm>
            <a:off x="761798" y="2750125"/>
            <a:ext cx="10381207" cy="326179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sp>
        <p:nvSpPr>
          <p:cNvPr id="39"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40" name="Rectangle 11"/>
          <p:cNvSpPr/>
          <p:nvPr/>
        </p:nvSpPr>
        <p:spPr>
          <a:xfrm>
            <a:off x="0" y="-2"/>
            <a:ext cx="12192000" cy="3862064"/>
          </a:xfrm>
          <a:prstGeom prst="rect">
            <a:avLst/>
          </a:prstGeom>
          <a:solidFill>
            <a:srgbClr val="FFFFFF"/>
          </a:solidFill>
          <a:ln w="12700">
            <a:miter lim="400000"/>
          </a:ln>
          <a:effectLst>
            <a:outerShdw sx="100000" sy="100000" kx="0" ky="0" algn="b" rotWithShape="0" blurRad="203200" dist="127000" dir="5460000">
              <a:srgbClr val="000000">
                <a:alpha val="30000"/>
              </a:srgbClr>
            </a:outerShdw>
          </a:effectLst>
        </p:spPr>
        <p:txBody>
          <a:bodyPr lIns="45719" rIns="45719" anchor="ctr"/>
          <a:lstStyle/>
          <a:p>
            <a:pPr algn="ctr">
              <a:defRPr>
                <a:solidFill>
                  <a:srgbClr val="FFFFFF"/>
                </a:solidFill>
              </a:defRPr>
            </a:pPr>
          </a:p>
        </p:txBody>
      </p:sp>
      <p:sp>
        <p:nvSpPr>
          <p:cNvPr id="41" name="Straight Connector 13"/>
          <p:cNvSpPr/>
          <p:nvPr/>
        </p:nvSpPr>
        <p:spPr>
          <a:xfrm>
            <a:off x="11668155" y="852056"/>
            <a:ext cx="1" cy="599070"/>
          </a:xfrm>
          <a:prstGeom prst="line">
            <a:avLst/>
          </a:prstGeom>
          <a:ln w="38100">
            <a:solidFill>
              <a:srgbClr val="000000"/>
            </a:solidFill>
            <a:miter/>
          </a:ln>
        </p:spPr>
        <p:txBody>
          <a:bodyPr lIns="45719" rIns="45719"/>
          <a:lstStyle/>
          <a:p>
            <a:pPr/>
          </a:p>
        </p:txBody>
      </p:sp>
      <p:sp>
        <p:nvSpPr>
          <p:cNvPr id="42" name="Title Text"/>
          <p:cNvSpPr txBox="1"/>
          <p:nvPr>
            <p:ph type="title"/>
          </p:nvPr>
        </p:nvSpPr>
        <p:spPr>
          <a:xfrm>
            <a:off x="761800" y="852056"/>
            <a:ext cx="10380573" cy="2576945"/>
          </a:xfrm>
          <a:prstGeom prst="rect">
            <a:avLst/>
          </a:prstGeom>
        </p:spPr>
        <p:txBody>
          <a:bodyPr anchor="b"/>
          <a:lstStyle>
            <a:lvl1pPr>
              <a:defRPr sz="5400"/>
            </a:lvl1pPr>
          </a:lstStyle>
          <a:p>
            <a:pPr/>
            <a:r>
              <a:t>Title Text</a:t>
            </a:r>
          </a:p>
        </p:txBody>
      </p:sp>
      <p:sp>
        <p:nvSpPr>
          <p:cNvPr id="43" name="Body Level One…"/>
          <p:cNvSpPr txBox="1"/>
          <p:nvPr>
            <p:ph type="body" sz="half" idx="1"/>
          </p:nvPr>
        </p:nvSpPr>
        <p:spPr>
          <a:xfrm>
            <a:off x="761797" y="4202831"/>
            <a:ext cx="10395116" cy="1789261"/>
          </a:xfrm>
          <a:prstGeom prst="rect">
            <a:avLst/>
          </a:prstGeom>
        </p:spPr>
        <p:txBody>
          <a:bodyPr/>
          <a:lstStyle>
            <a:lvl1pPr>
              <a:defRPr sz="2400"/>
            </a:lvl1pPr>
            <a:lvl2pPr indent="457200">
              <a:defRPr sz="2400"/>
            </a:lvl2pPr>
            <a:lvl3pPr indent="914400">
              <a:defRPr sz="2400"/>
            </a:lvl3pPr>
            <a:lvl4pPr indent="1371600">
              <a:defRPr sz="2400"/>
            </a:lvl4pPr>
            <a:lvl5pPr indent="1828800">
              <a:defRPr sz="2400"/>
            </a:lvl5pPr>
          </a:lstStyle>
          <a:p>
            <a:pPr/>
            <a:r>
              <a:t>Body Level One</a:t>
            </a:r>
          </a:p>
          <a:p>
            <a:pPr lvl="1"/>
            <a:r>
              <a:t>Body Level Two</a:t>
            </a:r>
          </a:p>
          <a:p>
            <a:pPr lvl="2"/>
            <a:r>
              <a:t>Body Level Three</a:t>
            </a:r>
          </a:p>
          <a:p>
            <a:pPr lvl="3"/>
            <a:r>
              <a:t>Body Level Four</a:t>
            </a:r>
          </a:p>
          <a:p>
            <a:pPr lvl="4"/>
            <a:r>
              <a:t>Body Level Five</a:t>
            </a:r>
          </a:p>
        </p:txBody>
      </p:sp>
      <p:sp>
        <p:nvSpPr>
          <p:cNvPr id="44" name="Straight Connector 10"/>
          <p:cNvSpPr/>
          <p:nvPr/>
        </p:nvSpPr>
        <p:spPr>
          <a:xfrm>
            <a:off x="11668155" y="852056"/>
            <a:ext cx="1" cy="599070"/>
          </a:xfrm>
          <a:prstGeom prst="line">
            <a:avLst/>
          </a:prstGeom>
          <a:ln w="38100">
            <a:solidFill>
              <a:srgbClr val="000000"/>
            </a:solidFill>
            <a:miter/>
          </a:ln>
        </p:spPr>
        <p:txBody>
          <a:bodyPr lIns="45719" rIns="45719"/>
          <a:lstStyle/>
          <a:p>
            <a:pPr/>
          </a:p>
        </p:txBody>
      </p:sp>
      <p:sp>
        <p:nvSpPr>
          <p:cNvPr id="45" name="Slide Number"/>
          <p:cNvSpPr txBox="1"/>
          <p:nvPr>
            <p:ph type="sldNum" sz="quarter" idx="2"/>
          </p:nvPr>
        </p:nvSpPr>
        <p:spPr>
          <a:xfrm>
            <a:off x="11517201" y="266953"/>
            <a:ext cx="301909" cy="3073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52" name="Title Text"/>
          <p:cNvSpPr txBox="1"/>
          <p:nvPr>
            <p:ph type="title"/>
          </p:nvPr>
        </p:nvSpPr>
        <p:spPr>
          <a:prstGeom prst="rect">
            <a:avLst/>
          </a:prstGeom>
        </p:spPr>
        <p:txBody>
          <a:bodyPr/>
          <a:lstStyle/>
          <a:p>
            <a:pPr/>
            <a:r>
              <a:t>Title Text</a:t>
            </a:r>
          </a:p>
        </p:txBody>
      </p:sp>
      <p:sp>
        <p:nvSpPr>
          <p:cNvPr id="53" name="Body Level One…"/>
          <p:cNvSpPr txBox="1"/>
          <p:nvPr>
            <p:ph type="body" sz="quarter" idx="1"/>
          </p:nvPr>
        </p:nvSpPr>
        <p:spPr>
          <a:xfrm>
            <a:off x="761800" y="2833254"/>
            <a:ext cx="5045282" cy="316576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11517201" y="266953"/>
            <a:ext cx="301909" cy="3073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61" name="Title Text"/>
          <p:cNvSpPr txBox="1"/>
          <p:nvPr>
            <p:ph type="title"/>
          </p:nvPr>
        </p:nvSpPr>
        <p:spPr>
          <a:xfrm>
            <a:off x="761801" y="872835"/>
            <a:ext cx="10380573" cy="1427020"/>
          </a:xfrm>
          <a:prstGeom prst="rect">
            <a:avLst/>
          </a:prstGeom>
        </p:spPr>
        <p:txBody>
          <a:bodyPr/>
          <a:lstStyle/>
          <a:p>
            <a:pPr/>
            <a:r>
              <a:t>Title Text</a:t>
            </a:r>
          </a:p>
        </p:txBody>
      </p:sp>
      <p:sp>
        <p:nvSpPr>
          <p:cNvPr id="62" name="Body Level One…"/>
          <p:cNvSpPr txBox="1"/>
          <p:nvPr>
            <p:ph type="body" sz="quarter" idx="1"/>
          </p:nvPr>
        </p:nvSpPr>
        <p:spPr>
          <a:xfrm>
            <a:off x="761800" y="2713326"/>
            <a:ext cx="5023425" cy="823913"/>
          </a:xfrm>
          <a:prstGeom prst="rect">
            <a:avLst/>
          </a:prstGeom>
        </p:spPr>
        <p:txBody>
          <a:bodyPr anchor="b"/>
          <a:lstStyle>
            <a:lvl1pPr>
              <a:defRPr i="1" sz="2400"/>
            </a:lvl1pPr>
            <a:lvl2pPr indent="457200">
              <a:defRPr i="1" sz="2400"/>
            </a:lvl2pPr>
            <a:lvl3pPr indent="914400">
              <a:defRPr i="1" sz="2400"/>
            </a:lvl3pPr>
            <a:lvl4pPr indent="1371600">
              <a:defRPr i="1" sz="2400"/>
            </a:lvl4pPr>
            <a:lvl5pPr indent="1828800">
              <a:defRPr i="1" sz="2400"/>
            </a:lvl5pPr>
          </a:lstStyle>
          <a:p>
            <a:pPr/>
            <a:r>
              <a:t>Body Level One</a:t>
            </a:r>
          </a:p>
          <a:p>
            <a:pPr lvl="1"/>
            <a:r>
              <a:t>Body Level Two</a:t>
            </a:r>
          </a:p>
          <a:p>
            <a:pPr lvl="2"/>
            <a:r>
              <a:t>Body Level Three</a:t>
            </a:r>
          </a:p>
          <a:p>
            <a:pPr lvl="3"/>
            <a:r>
              <a:t>Body Level Four</a:t>
            </a:r>
          </a:p>
          <a:p>
            <a:pPr lvl="4"/>
            <a:r>
              <a:t>Body Level Five</a:t>
            </a:r>
          </a:p>
        </p:txBody>
      </p:sp>
      <p:sp>
        <p:nvSpPr>
          <p:cNvPr id="63" name="Text Placeholder 4"/>
          <p:cNvSpPr/>
          <p:nvPr>
            <p:ph type="body" sz="quarter" idx="21"/>
          </p:nvPr>
        </p:nvSpPr>
        <p:spPr>
          <a:xfrm>
            <a:off x="6094210" y="2713326"/>
            <a:ext cx="5048165" cy="823913"/>
          </a:xfrm>
          <a:prstGeom prst="rect">
            <a:avLst/>
          </a:prstGeom>
        </p:spPr>
        <p:txBody>
          <a:bodyPr anchor="b"/>
          <a:lstStyle/>
          <a:p>
            <a:pPr>
              <a:defRPr i="1" sz="2400"/>
            </a:pPr>
          </a:p>
        </p:txBody>
      </p:sp>
      <p:sp>
        <p:nvSpPr>
          <p:cNvPr id="64" name="Slide Number"/>
          <p:cNvSpPr txBox="1"/>
          <p:nvPr>
            <p:ph type="sldNum" sz="quarter" idx="2"/>
          </p:nvPr>
        </p:nvSpPr>
        <p:spPr>
          <a:xfrm>
            <a:off x="11517201" y="266953"/>
            <a:ext cx="301909" cy="3073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1" name="Title Text"/>
          <p:cNvSpPr txBox="1"/>
          <p:nvPr>
            <p:ph type="title"/>
          </p:nvPr>
        </p:nvSpPr>
        <p:spPr>
          <a:prstGeom prst="rect">
            <a:avLst/>
          </a:prstGeom>
        </p:spPr>
        <p:txBody>
          <a:bodyPr/>
          <a:lstStyle/>
          <a:p>
            <a:pPr/>
            <a:r>
              <a:t>Title Text</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79" name="Rectangle 7"/>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0" name="Straight Connector 4"/>
          <p:cNvSpPr/>
          <p:nvPr/>
        </p:nvSpPr>
        <p:spPr>
          <a:xfrm>
            <a:off x="11668155" y="5641009"/>
            <a:ext cx="1" cy="599070"/>
          </a:xfrm>
          <a:prstGeom prst="line">
            <a:avLst/>
          </a:prstGeom>
          <a:ln w="38100">
            <a:solidFill>
              <a:srgbClr val="000000"/>
            </a:solidFill>
            <a:miter/>
          </a:ln>
        </p:spPr>
        <p:txBody>
          <a:bodyPr lIns="45719" rIns="45719"/>
          <a:lstStyle/>
          <a:p>
            <a:pP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sp>
        <p:nvSpPr>
          <p:cNvPr id="88" name="Rectangle 16"/>
          <p:cNvSpPr/>
          <p:nvPr/>
        </p:nvSpPr>
        <p:spPr>
          <a:xfrm>
            <a:off x="79067" y="0"/>
            <a:ext cx="4998624" cy="6858000"/>
          </a:xfrm>
          <a:prstGeom prst="rect">
            <a:avLst/>
          </a:prstGeom>
          <a:solidFill>
            <a:srgbClr val="FFFFFF"/>
          </a:solidFill>
          <a:ln w="12700">
            <a:miter lim="400000"/>
          </a:ln>
          <a:effectLst>
            <a:outerShdw sx="100000" sy="100000" kx="0" ky="0" algn="b" rotWithShape="0" blurRad="228600" dist="114300" dir="21540000">
              <a:srgbClr val="000000">
                <a:alpha val="10000"/>
              </a:srgbClr>
            </a:outerShdw>
          </a:effectLst>
        </p:spPr>
        <p:txBody>
          <a:bodyPr lIns="45719" rIns="45719" anchor="ctr"/>
          <a:lstStyle/>
          <a:p>
            <a:pPr algn="ctr">
              <a:defRPr>
                <a:solidFill>
                  <a:srgbClr val="FFFFFF"/>
                </a:solidFill>
              </a:defRPr>
            </a:pPr>
          </a:p>
        </p:txBody>
      </p:sp>
      <p:sp>
        <p:nvSpPr>
          <p:cNvPr id="89" name="Rectangle 122"/>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0" name="Rectangle 7"/>
          <p:cNvSpPr/>
          <p:nvPr/>
        </p:nvSpPr>
        <p:spPr>
          <a:xfrm>
            <a:off x="0" y="0"/>
            <a:ext cx="6096000" cy="6858000"/>
          </a:xfrm>
          <a:prstGeom prst="rect">
            <a:avLst/>
          </a:prstGeom>
          <a:solidFill>
            <a:srgbClr val="FFFFFF"/>
          </a:solidFill>
          <a:ln w="12700">
            <a:miter lim="400000"/>
          </a:ln>
          <a:effectLst>
            <a:outerShdw sx="100000" sy="100000" kx="0" ky="0" algn="b" rotWithShape="0" blurRad="228600" dist="152400" dir="21540000">
              <a:srgbClr val="000000">
                <a:alpha val="10000"/>
              </a:srgbClr>
            </a:outerShdw>
          </a:effectLst>
        </p:spPr>
        <p:txBody>
          <a:bodyPr lIns="45719" rIns="45719" anchor="ctr"/>
          <a:lstStyle/>
          <a:p>
            <a:pPr algn="ctr">
              <a:defRPr>
                <a:solidFill>
                  <a:srgbClr val="FFFFFF"/>
                </a:solidFill>
              </a:defRPr>
            </a:pPr>
          </a:p>
        </p:txBody>
      </p:sp>
      <p:sp>
        <p:nvSpPr>
          <p:cNvPr id="91" name="Title Text"/>
          <p:cNvSpPr txBox="1"/>
          <p:nvPr>
            <p:ph type="title"/>
          </p:nvPr>
        </p:nvSpPr>
        <p:spPr>
          <a:xfrm>
            <a:off x="770536" y="872835"/>
            <a:ext cx="4560527" cy="2281051"/>
          </a:xfrm>
          <a:prstGeom prst="rect">
            <a:avLst/>
          </a:prstGeom>
        </p:spPr>
        <p:txBody>
          <a:bodyPr anchor="b"/>
          <a:lstStyle>
            <a:lvl1pPr>
              <a:defRPr sz="3600"/>
            </a:lvl1pPr>
          </a:lstStyle>
          <a:p>
            <a:pPr/>
            <a:r>
              <a:t>Title Text</a:t>
            </a:r>
          </a:p>
        </p:txBody>
      </p:sp>
      <p:sp>
        <p:nvSpPr>
          <p:cNvPr id="92" name="Body Level One…"/>
          <p:cNvSpPr txBox="1"/>
          <p:nvPr>
            <p:ph type="body" sz="half" idx="1"/>
          </p:nvPr>
        </p:nvSpPr>
        <p:spPr>
          <a:xfrm>
            <a:off x="6621781" y="872837"/>
            <a:ext cx="4520594" cy="5140036"/>
          </a:xfrm>
          <a:prstGeom prst="rect">
            <a:avLst/>
          </a:prstGeom>
        </p:spPr>
        <p:txBody>
          <a:bodyPr/>
          <a:lstStyle>
            <a:lvl1pPr>
              <a:defRPr sz="2800"/>
            </a:lvl1pPr>
            <a:lvl2pPr>
              <a:defRPr sz="2800"/>
            </a:lvl2pPr>
            <a:lvl3pPr>
              <a:defRPr sz="2800"/>
            </a:lvl3pPr>
            <a:lvl4pPr>
              <a:defRPr sz="2800"/>
            </a:lvl4pPr>
            <a:lvl5pPr>
              <a:defRPr sz="2800"/>
            </a:lvl5pPr>
          </a:lstStyle>
          <a:p>
            <a:pPr/>
            <a:r>
              <a:t>Body Level One</a:t>
            </a:r>
          </a:p>
          <a:p>
            <a:pPr lvl="1"/>
            <a:r>
              <a:t>Body Level Two</a:t>
            </a:r>
          </a:p>
          <a:p>
            <a:pPr lvl="2"/>
            <a:r>
              <a:t>Body Level Three</a:t>
            </a:r>
          </a:p>
          <a:p>
            <a:pPr lvl="3"/>
            <a:r>
              <a:t>Body Level Four</a:t>
            </a:r>
          </a:p>
          <a:p>
            <a:pPr lvl="4"/>
            <a:r>
              <a:t>Body Level Five</a:t>
            </a:r>
          </a:p>
        </p:txBody>
      </p:sp>
      <p:sp>
        <p:nvSpPr>
          <p:cNvPr id="93" name="Text Placeholder 3"/>
          <p:cNvSpPr/>
          <p:nvPr>
            <p:ph type="body" sz="quarter" idx="21"/>
          </p:nvPr>
        </p:nvSpPr>
        <p:spPr>
          <a:xfrm>
            <a:off x="770536" y="3442854"/>
            <a:ext cx="4560527" cy="2576946"/>
          </a:xfrm>
          <a:prstGeom prst="rect">
            <a:avLst/>
          </a:prstGeom>
        </p:spPr>
        <p:txBody>
          <a:bodyPr/>
          <a:lstStyle/>
          <a:p>
            <a:pPr>
              <a:defRPr sz="2400"/>
            </a:pPr>
          </a:p>
        </p:txBody>
      </p:sp>
      <p:sp>
        <p:nvSpPr>
          <p:cNvPr id="94" name="Straight Connector 128"/>
          <p:cNvSpPr/>
          <p:nvPr/>
        </p:nvSpPr>
        <p:spPr>
          <a:xfrm>
            <a:off x="11668155" y="5641009"/>
            <a:ext cx="1" cy="599070"/>
          </a:xfrm>
          <a:prstGeom prst="line">
            <a:avLst/>
          </a:prstGeom>
          <a:ln w="38100">
            <a:solidFill>
              <a:srgbClr val="000000"/>
            </a:solidFill>
            <a:miter/>
          </a:ln>
        </p:spPr>
        <p:txBody>
          <a:bodyPr lIns="45719" rIns="45719"/>
          <a:lstStyle/>
          <a:p>
            <a:pPr/>
          </a:p>
        </p:txBody>
      </p:sp>
      <p:sp>
        <p:nvSpPr>
          <p:cNvPr id="95" name="Straight Connector 14"/>
          <p:cNvSpPr/>
          <p:nvPr/>
        </p:nvSpPr>
        <p:spPr>
          <a:xfrm>
            <a:off x="11668155" y="5641009"/>
            <a:ext cx="1" cy="599070"/>
          </a:xfrm>
          <a:prstGeom prst="line">
            <a:avLst/>
          </a:prstGeom>
          <a:ln w="38100">
            <a:solidFill>
              <a:srgbClr val="000000"/>
            </a:solidFill>
            <a:miter/>
          </a:ln>
        </p:spPr>
        <p:txBody>
          <a:bodyPr lIns="45719" rIns="45719"/>
          <a:lstStyle/>
          <a:p>
            <a:pPr/>
          </a:p>
        </p:txBody>
      </p:sp>
      <p:sp>
        <p:nvSpPr>
          <p:cNvPr id="96" name="Slide Number"/>
          <p:cNvSpPr txBox="1"/>
          <p:nvPr>
            <p:ph type="sldNum" sz="quarter" idx="2"/>
          </p:nvPr>
        </p:nvSpPr>
        <p:spPr>
          <a:xfrm>
            <a:off x="11520259" y="266953"/>
            <a:ext cx="301909" cy="3073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sp>
        <p:nvSpPr>
          <p:cNvPr id="103" name="Rectangle 71"/>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04" name="Rectangle 12"/>
          <p:cNvSpPr/>
          <p:nvPr/>
        </p:nvSpPr>
        <p:spPr>
          <a:xfrm>
            <a:off x="-2" y="0"/>
            <a:ext cx="6087679" cy="6858000"/>
          </a:xfrm>
          <a:prstGeom prst="rect">
            <a:avLst/>
          </a:prstGeom>
          <a:solidFill>
            <a:srgbClr val="FFFFFF"/>
          </a:solidFill>
          <a:ln w="12700">
            <a:miter lim="400000"/>
          </a:ln>
          <a:effectLst>
            <a:outerShdw sx="100000" sy="100000" kx="0" ky="0" algn="b" rotWithShape="0" blurRad="228600" dist="152400" dir="21540000">
              <a:srgbClr val="000000">
                <a:alpha val="10000"/>
              </a:srgbClr>
            </a:outerShdw>
          </a:effectLst>
        </p:spPr>
        <p:txBody>
          <a:bodyPr lIns="45719" rIns="45719" anchor="ctr"/>
          <a:lstStyle/>
          <a:p>
            <a:pPr algn="ctr">
              <a:defRPr>
                <a:solidFill>
                  <a:srgbClr val="FFFFFF"/>
                </a:solidFill>
              </a:defRPr>
            </a:pPr>
          </a:p>
        </p:txBody>
      </p:sp>
      <p:sp>
        <p:nvSpPr>
          <p:cNvPr id="105" name="Title Text"/>
          <p:cNvSpPr txBox="1"/>
          <p:nvPr>
            <p:ph type="title"/>
          </p:nvPr>
        </p:nvSpPr>
        <p:spPr>
          <a:xfrm>
            <a:off x="768733" y="858980"/>
            <a:ext cx="4556750" cy="2281054"/>
          </a:xfrm>
          <a:prstGeom prst="rect">
            <a:avLst/>
          </a:prstGeom>
        </p:spPr>
        <p:txBody>
          <a:bodyPr anchor="b"/>
          <a:lstStyle>
            <a:lvl1pPr>
              <a:defRPr sz="3600"/>
            </a:lvl1pPr>
          </a:lstStyle>
          <a:p>
            <a:pPr/>
            <a:r>
              <a:t>Title Text</a:t>
            </a:r>
          </a:p>
        </p:txBody>
      </p:sp>
      <p:sp>
        <p:nvSpPr>
          <p:cNvPr id="106" name="Picture Placeholder 2"/>
          <p:cNvSpPr/>
          <p:nvPr>
            <p:ph type="pic" sz="half" idx="21"/>
          </p:nvPr>
        </p:nvSpPr>
        <p:spPr>
          <a:xfrm>
            <a:off x="6559825" y="865908"/>
            <a:ext cx="4582550" cy="5126184"/>
          </a:xfrm>
          <a:prstGeom prst="rect">
            <a:avLst/>
          </a:prstGeom>
        </p:spPr>
        <p:txBody>
          <a:bodyPr lIns="91439" rIns="91439">
            <a:noAutofit/>
          </a:bodyPr>
          <a:lstStyle/>
          <a:p>
            <a:pPr/>
          </a:p>
        </p:txBody>
      </p:sp>
      <p:sp>
        <p:nvSpPr>
          <p:cNvPr id="107" name="Body Level One…"/>
          <p:cNvSpPr txBox="1"/>
          <p:nvPr>
            <p:ph type="body" sz="quarter" idx="1"/>
          </p:nvPr>
        </p:nvSpPr>
        <p:spPr>
          <a:xfrm>
            <a:off x="768733" y="3429000"/>
            <a:ext cx="4556750" cy="2590800"/>
          </a:xfrm>
          <a:prstGeom prst="rect">
            <a:avLst/>
          </a:prstGeom>
        </p:spPr>
        <p:txBody>
          <a:bodyPr/>
          <a:lstStyle>
            <a:lvl1pPr>
              <a:defRPr sz="2400"/>
            </a:lvl1pPr>
            <a:lvl2pPr indent="457200">
              <a:defRPr sz="2400"/>
            </a:lvl2pPr>
            <a:lvl3pPr indent="914400">
              <a:defRPr sz="2400"/>
            </a:lvl3pPr>
            <a:lvl4pPr indent="1371600">
              <a:defRPr sz="2400"/>
            </a:lvl4pPr>
            <a:lvl5pPr indent="1828800">
              <a:defRPr sz="2400"/>
            </a:lvl5pPr>
          </a:lstStyle>
          <a:p>
            <a:pPr/>
            <a:r>
              <a:t>Body Level One</a:t>
            </a:r>
          </a:p>
          <a:p>
            <a:pPr lvl="1"/>
            <a:r>
              <a:t>Body Level Two</a:t>
            </a:r>
          </a:p>
          <a:p>
            <a:pPr lvl="2"/>
            <a:r>
              <a:t>Body Level Three</a:t>
            </a:r>
          </a:p>
          <a:p>
            <a:pPr lvl="3"/>
            <a:r>
              <a:t>Body Level Four</a:t>
            </a:r>
          </a:p>
          <a:p>
            <a:pPr lvl="4"/>
            <a:r>
              <a:t>Body Level Five</a:t>
            </a:r>
          </a:p>
        </p:txBody>
      </p:sp>
      <p:sp>
        <p:nvSpPr>
          <p:cNvPr id="108" name="Straight Connector 73"/>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09" name="Straight Connector 15"/>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10" name="Slide Number"/>
          <p:cNvSpPr txBox="1"/>
          <p:nvPr>
            <p:ph type="sldNum" sz="quarter" idx="2"/>
          </p:nvPr>
        </p:nvSpPr>
        <p:spPr>
          <a:xfrm>
            <a:off x="11520259" y="266953"/>
            <a:ext cx="301909" cy="3073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8"/>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 name="Rectangle 6"/>
          <p:cNvSpPr/>
          <p:nvPr/>
        </p:nvSpPr>
        <p:spPr>
          <a:xfrm>
            <a:off x="-1" y="0"/>
            <a:ext cx="12188954" cy="6858000"/>
          </a:xfrm>
          <a:prstGeom prst="rect">
            <a:avLst/>
          </a:prstGeom>
          <a:solidFill>
            <a:srgbClr val="E2E6E8">
              <a:alpha val="40000"/>
            </a:srgbClr>
          </a:solidFill>
          <a:ln w="12700">
            <a:miter lim="400000"/>
          </a:ln>
        </p:spPr>
        <p:txBody>
          <a:bodyPr lIns="45719" rIns="45719" anchor="ctr"/>
          <a:lstStyle/>
          <a:p>
            <a:pPr algn="ctr">
              <a:defRPr>
                <a:solidFill>
                  <a:srgbClr val="FFFFFF"/>
                </a:solidFill>
              </a:defRPr>
            </a:pPr>
          </a:p>
        </p:txBody>
      </p:sp>
      <p:sp>
        <p:nvSpPr>
          <p:cNvPr id="4" name="Rectangle 7"/>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5" name="Rectangle 64"/>
          <p:cNvSpPr/>
          <p:nvPr/>
        </p:nvSpPr>
        <p:spPr>
          <a:xfrm>
            <a:off x="-1" y="-3"/>
            <a:ext cx="12188954" cy="2544417"/>
          </a:xfrm>
          <a:prstGeom prst="rect">
            <a:avLst/>
          </a:prstGeom>
          <a:solidFill>
            <a:srgbClr val="FFFFFF"/>
          </a:solidFill>
          <a:ln w="12700">
            <a:miter lim="400000"/>
          </a:ln>
          <a:effectLst>
            <a:outerShdw sx="100000" sy="100000" kx="0" ky="0" algn="b" rotWithShape="0" blurRad="190500" dist="127000" dir="5460000">
              <a:srgbClr val="000000">
                <a:alpha val="30000"/>
              </a:srgbClr>
            </a:outerShdw>
          </a:effectLst>
        </p:spPr>
        <p:txBody>
          <a:bodyPr lIns="45719" rIns="45719" anchor="ctr"/>
          <a:lstStyle/>
          <a:p>
            <a:pPr algn="ctr">
              <a:defRPr>
                <a:solidFill>
                  <a:srgbClr val="FFFFFF"/>
                </a:solidFill>
              </a:defRPr>
            </a:pPr>
          </a:p>
        </p:txBody>
      </p:sp>
      <p:sp>
        <p:nvSpPr>
          <p:cNvPr id="6" name="Straight Connector 118"/>
          <p:cNvSpPr/>
          <p:nvPr/>
        </p:nvSpPr>
        <p:spPr>
          <a:xfrm>
            <a:off x="11668155" y="5641009"/>
            <a:ext cx="1" cy="599070"/>
          </a:xfrm>
          <a:prstGeom prst="line">
            <a:avLst/>
          </a:prstGeom>
          <a:ln w="38100">
            <a:solidFill>
              <a:srgbClr val="000000"/>
            </a:solidFill>
            <a:miter/>
          </a:ln>
        </p:spPr>
        <p:txBody>
          <a:bodyPr lIns="45719" rIns="45719"/>
          <a:lstStyle/>
          <a:p>
            <a:pPr/>
          </a:p>
        </p:txBody>
      </p:sp>
      <p:sp>
        <p:nvSpPr>
          <p:cNvPr id="7" name="Straight Connector 10"/>
          <p:cNvSpPr/>
          <p:nvPr/>
        </p:nvSpPr>
        <p:spPr>
          <a:xfrm>
            <a:off x="11668155" y="5641009"/>
            <a:ext cx="1" cy="599070"/>
          </a:xfrm>
          <a:prstGeom prst="line">
            <a:avLst/>
          </a:prstGeom>
          <a:ln w="38100">
            <a:solidFill>
              <a:srgbClr val="000000"/>
            </a:solidFill>
            <a:miter/>
          </a:ln>
        </p:spPr>
        <p:txBody>
          <a:bodyPr lIns="45719" rIns="45719"/>
          <a:lstStyle/>
          <a:p>
            <a:pPr/>
          </a:p>
        </p:txBody>
      </p:sp>
      <p:sp>
        <p:nvSpPr>
          <p:cNvPr id="8" name="Title Text"/>
          <p:cNvSpPr txBox="1"/>
          <p:nvPr>
            <p:ph type="title"/>
          </p:nvPr>
        </p:nvSpPr>
        <p:spPr>
          <a:xfrm>
            <a:off x="761800" y="858981"/>
            <a:ext cx="10380575" cy="1432275"/>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9" name="Body Level One…"/>
          <p:cNvSpPr txBox="1"/>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0" name="Slide Number"/>
          <p:cNvSpPr txBox="1"/>
          <p:nvPr>
            <p:ph type="sldNum" sz="quarter" idx="2"/>
          </p:nvPr>
        </p:nvSpPr>
        <p:spPr>
          <a:xfrm>
            <a:off x="11517201" y="265090"/>
            <a:ext cx="301909" cy="307341"/>
          </a:xfrm>
          <a:prstGeom prst="rect">
            <a:avLst/>
          </a:prstGeom>
          <a:ln w="12700">
            <a:miter lim="400000"/>
          </a:ln>
        </p:spPr>
        <p:txBody>
          <a:bodyPr wrap="none" lIns="45719" rIns="45719" anchor="ctr">
            <a:spAutoFit/>
          </a:bodyPr>
          <a:lstStyle>
            <a:lvl1pPr algn="ctr">
              <a:defRPr b="1" sz="1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1pPr>
      <a:lvl2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2pPr>
      <a:lvl3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3pPr>
      <a:lvl4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4pPr>
      <a:lvl5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5pPr>
      <a:lvl6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6pPr>
      <a:lvl7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7pPr>
      <a:lvl8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8pPr>
      <a:lvl9pPr marL="0" marR="0" indent="0" algn="l"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Bierstadt"/>
        </a:defRPr>
      </a:lvl9pPr>
    </p:titleStyle>
    <p:bodyStyle>
      <a:lvl1pPr marL="0" marR="0" indent="0" algn="l" defTabSz="914400" rtl="0" latinLnBrk="0">
        <a:lnSpc>
          <a:spcPct val="110000"/>
        </a:lnSpc>
        <a:spcBef>
          <a:spcPts val="1000"/>
        </a:spcBef>
        <a:spcAft>
          <a:spcPts val="0"/>
        </a:spcAft>
        <a:buClrTx/>
        <a:buSzTx/>
        <a:buFontTx/>
        <a:buNone/>
        <a:tabLst/>
        <a:defRPr b="0" baseline="0" cap="none" i="0" spc="0" strike="noStrike" sz="2200" u="none">
          <a:solidFill>
            <a:srgbClr val="000000"/>
          </a:solidFill>
          <a:uFillTx/>
          <a:latin typeface="+mn-lt"/>
          <a:ea typeface="+mn-ea"/>
          <a:cs typeface="+mn-cs"/>
          <a:sym typeface="Bierstadt"/>
        </a:defRPr>
      </a:lvl1pPr>
      <a:lvl2pPr marL="0" marR="0" indent="228600" algn="l" defTabSz="914400" rtl="0" latinLnBrk="0">
        <a:lnSpc>
          <a:spcPct val="110000"/>
        </a:lnSpc>
        <a:spcBef>
          <a:spcPts val="1000"/>
        </a:spcBef>
        <a:spcAft>
          <a:spcPts val="0"/>
        </a:spcAft>
        <a:buClrTx/>
        <a:buSzTx/>
        <a:buFontTx/>
        <a:buNone/>
        <a:tabLst/>
        <a:defRPr b="0" baseline="0" cap="none" i="0" spc="0" strike="noStrike" sz="2200" u="none">
          <a:solidFill>
            <a:srgbClr val="000000"/>
          </a:solidFill>
          <a:uFillTx/>
          <a:latin typeface="+mn-lt"/>
          <a:ea typeface="+mn-ea"/>
          <a:cs typeface="+mn-cs"/>
          <a:sym typeface="Bierstadt"/>
        </a:defRPr>
      </a:lvl2pPr>
      <a:lvl3pPr marL="0" marR="0" indent="457200" algn="l" defTabSz="914400" rtl="0" latinLnBrk="0">
        <a:lnSpc>
          <a:spcPct val="110000"/>
        </a:lnSpc>
        <a:spcBef>
          <a:spcPts val="1000"/>
        </a:spcBef>
        <a:spcAft>
          <a:spcPts val="0"/>
        </a:spcAft>
        <a:buClrTx/>
        <a:buSzTx/>
        <a:buFontTx/>
        <a:buNone/>
        <a:tabLst/>
        <a:defRPr b="0" baseline="0" cap="none" i="0" spc="0" strike="noStrike" sz="2200" u="none">
          <a:solidFill>
            <a:srgbClr val="000000"/>
          </a:solidFill>
          <a:uFillTx/>
          <a:latin typeface="+mn-lt"/>
          <a:ea typeface="+mn-ea"/>
          <a:cs typeface="+mn-cs"/>
          <a:sym typeface="Bierstadt"/>
        </a:defRPr>
      </a:lvl3pPr>
      <a:lvl4pPr marL="0" marR="0" indent="685800" algn="l" defTabSz="914400" rtl="0" latinLnBrk="0">
        <a:lnSpc>
          <a:spcPct val="110000"/>
        </a:lnSpc>
        <a:spcBef>
          <a:spcPts val="1000"/>
        </a:spcBef>
        <a:spcAft>
          <a:spcPts val="0"/>
        </a:spcAft>
        <a:buClrTx/>
        <a:buSzTx/>
        <a:buFontTx/>
        <a:buNone/>
        <a:tabLst/>
        <a:defRPr b="0" baseline="0" cap="none" i="0" spc="0" strike="noStrike" sz="2200" u="none">
          <a:solidFill>
            <a:srgbClr val="000000"/>
          </a:solidFill>
          <a:uFillTx/>
          <a:latin typeface="+mn-lt"/>
          <a:ea typeface="+mn-ea"/>
          <a:cs typeface="+mn-cs"/>
          <a:sym typeface="Bierstadt"/>
        </a:defRPr>
      </a:lvl4pPr>
      <a:lvl5pPr marL="0" marR="0" indent="914400" algn="l" defTabSz="914400" rtl="0" latinLnBrk="0">
        <a:lnSpc>
          <a:spcPct val="110000"/>
        </a:lnSpc>
        <a:spcBef>
          <a:spcPts val="1000"/>
        </a:spcBef>
        <a:spcAft>
          <a:spcPts val="0"/>
        </a:spcAft>
        <a:buClrTx/>
        <a:buSzTx/>
        <a:buFontTx/>
        <a:buNone/>
        <a:tabLst/>
        <a:defRPr b="0" baseline="0" cap="none" i="0" spc="0" strike="noStrike" sz="2200" u="none">
          <a:solidFill>
            <a:srgbClr val="000000"/>
          </a:solidFill>
          <a:uFillTx/>
          <a:latin typeface="+mn-lt"/>
          <a:ea typeface="+mn-ea"/>
          <a:cs typeface="+mn-cs"/>
          <a:sym typeface="Bierstadt"/>
        </a:defRPr>
      </a:lvl5pPr>
      <a:lvl6pPr marL="2565400" marR="0" indent="-279400" algn="l" defTabSz="914400" rtl="0" latinLnBrk="0">
        <a:lnSpc>
          <a:spcPct val="110000"/>
        </a:lnSpc>
        <a:spcBef>
          <a:spcPts val="1000"/>
        </a:spcBef>
        <a:spcAft>
          <a:spcPts val="0"/>
        </a:spcAft>
        <a:buClrTx/>
        <a:buSzPct val="100000"/>
        <a:buFontTx/>
        <a:buChar char="•"/>
        <a:tabLst/>
        <a:defRPr b="0" baseline="0" cap="none" i="0" spc="0" strike="noStrike" sz="2200" u="none">
          <a:solidFill>
            <a:srgbClr val="000000"/>
          </a:solidFill>
          <a:uFillTx/>
          <a:latin typeface="+mn-lt"/>
          <a:ea typeface="+mn-ea"/>
          <a:cs typeface="+mn-cs"/>
          <a:sym typeface="Bierstadt"/>
        </a:defRPr>
      </a:lvl6pPr>
      <a:lvl7pPr marL="3022600" marR="0" indent="-279400" algn="l" defTabSz="914400" rtl="0" latinLnBrk="0">
        <a:lnSpc>
          <a:spcPct val="110000"/>
        </a:lnSpc>
        <a:spcBef>
          <a:spcPts val="1000"/>
        </a:spcBef>
        <a:spcAft>
          <a:spcPts val="0"/>
        </a:spcAft>
        <a:buClrTx/>
        <a:buSzPct val="100000"/>
        <a:buFontTx/>
        <a:buChar char="•"/>
        <a:tabLst/>
        <a:defRPr b="0" baseline="0" cap="none" i="0" spc="0" strike="noStrike" sz="2200" u="none">
          <a:solidFill>
            <a:srgbClr val="000000"/>
          </a:solidFill>
          <a:uFillTx/>
          <a:latin typeface="+mn-lt"/>
          <a:ea typeface="+mn-ea"/>
          <a:cs typeface="+mn-cs"/>
          <a:sym typeface="Bierstadt"/>
        </a:defRPr>
      </a:lvl7pPr>
      <a:lvl8pPr marL="3479800" marR="0" indent="-279400" algn="l" defTabSz="914400" rtl="0" latinLnBrk="0">
        <a:lnSpc>
          <a:spcPct val="110000"/>
        </a:lnSpc>
        <a:spcBef>
          <a:spcPts val="1000"/>
        </a:spcBef>
        <a:spcAft>
          <a:spcPts val="0"/>
        </a:spcAft>
        <a:buClrTx/>
        <a:buSzPct val="100000"/>
        <a:buFontTx/>
        <a:buChar char="•"/>
        <a:tabLst/>
        <a:defRPr b="0" baseline="0" cap="none" i="0" spc="0" strike="noStrike" sz="2200" u="none">
          <a:solidFill>
            <a:srgbClr val="000000"/>
          </a:solidFill>
          <a:uFillTx/>
          <a:latin typeface="+mn-lt"/>
          <a:ea typeface="+mn-ea"/>
          <a:cs typeface="+mn-cs"/>
          <a:sym typeface="Bierstadt"/>
        </a:defRPr>
      </a:lvl8pPr>
      <a:lvl9pPr marL="3937000" marR="0" indent="-279400" algn="l" defTabSz="914400" rtl="0" latinLnBrk="0">
        <a:lnSpc>
          <a:spcPct val="110000"/>
        </a:lnSpc>
        <a:spcBef>
          <a:spcPts val="1000"/>
        </a:spcBef>
        <a:spcAft>
          <a:spcPts val="0"/>
        </a:spcAft>
        <a:buClrTx/>
        <a:buSzPct val="100000"/>
        <a:buFontTx/>
        <a:buChar char="•"/>
        <a:tabLst/>
        <a:defRPr b="0" baseline="0" cap="none" i="0" spc="0" strike="noStrike" sz="2200" u="none">
          <a:solidFill>
            <a:srgbClr val="000000"/>
          </a:solidFill>
          <a:uFillTx/>
          <a:latin typeface="+mn-lt"/>
          <a:ea typeface="+mn-ea"/>
          <a:cs typeface="+mn-cs"/>
          <a:sym typeface="Bierstadt"/>
        </a:defRPr>
      </a:lvl9pPr>
    </p:bodyStyle>
    <p:otherStyle>
      <a:lvl1pPr marL="0" marR="0" indent="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1pPr>
      <a:lvl2pPr marL="0" marR="0" indent="4572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2pPr>
      <a:lvl3pPr marL="0" marR="0" indent="9144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3pPr>
      <a:lvl4pPr marL="0" marR="0" indent="13716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4pPr>
      <a:lvl5pPr marL="0" marR="0" indent="18288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5pPr>
      <a:lvl6pPr marL="0" marR="0" indent="22860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6pPr>
      <a:lvl7pPr marL="0" marR="0" indent="27432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7pPr>
      <a:lvl8pPr marL="0" marR="0" indent="32004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8pPr>
      <a:lvl9pPr marL="0" marR="0" indent="3657600" algn="ctr" defTabSz="914400" rtl="0" latinLnBrk="0">
        <a:lnSpc>
          <a:spcPct val="100000"/>
        </a:lnSpc>
        <a:spcBef>
          <a:spcPts val="0"/>
        </a:spcBef>
        <a:spcAft>
          <a:spcPts val="0"/>
        </a:spcAft>
        <a:buClrTx/>
        <a:buSzTx/>
        <a:buFontTx/>
        <a:buNone/>
        <a:tabLst/>
        <a:defRPr b="1" baseline="0" cap="none" i="0" spc="0" strike="noStrike" sz="1400" u="none">
          <a:solidFill>
            <a:schemeClr val="tx1"/>
          </a:solidFill>
          <a:uFillTx/>
          <a:latin typeface="+mn-lt"/>
          <a:ea typeface="+mn-ea"/>
          <a:cs typeface="+mn-cs"/>
          <a:sym typeface="Bierstad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lide Background"/>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120" name="Video 38" descr="Video 38"/>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9" y="2"/>
            <a:ext cx="12191981" cy="6857998"/>
          </a:xfrm>
          <a:prstGeom prst="rect">
            <a:avLst/>
          </a:prstGeom>
          <a:ln w="12700">
            <a:miter lim="400000"/>
          </a:ln>
          <a:effectLst>
            <a:outerShdw sx="100000" sy="100000" kx="0" ky="0" algn="b" rotWithShape="0" blurRad="596900" dist="330200" dir="8820000">
              <a:srgbClr val="000000">
                <a:alpha val="29000"/>
              </a:srgbClr>
            </a:outerShdw>
          </a:effectLst>
        </p:spPr>
      </p:pic>
      <p:sp>
        <p:nvSpPr>
          <p:cNvPr id="121" name="Rectangle 44"/>
          <p:cNvSpPr/>
          <p:nvPr/>
        </p:nvSpPr>
        <p:spPr>
          <a:xfrm rot="16200000">
            <a:off x="-258715" y="258714"/>
            <a:ext cx="6858001" cy="6340571"/>
          </a:xfrm>
          <a:prstGeom prst="rect">
            <a:avLst/>
          </a:prstGeom>
          <a:gradFill>
            <a:gsLst>
              <a:gs pos="0">
                <a:srgbClr val="000000"/>
              </a:gs>
              <a:gs pos="100000">
                <a:srgbClr val="000000">
                  <a:alpha val="0"/>
                </a:srgbClr>
              </a:gs>
            </a:gsLst>
            <a:lin ang="5400000"/>
          </a:gradFill>
          <a:ln w="12700">
            <a:miter lim="400000"/>
          </a:ln>
        </p:spPr>
        <p:txBody>
          <a:bodyPr lIns="45719" rIns="45719" anchor="ctr"/>
          <a:lstStyle/>
          <a:p>
            <a:pPr algn="ctr">
              <a:defRPr>
                <a:solidFill>
                  <a:srgbClr val="FFFFFF"/>
                </a:solidFill>
              </a:defRPr>
            </a:pPr>
          </a:p>
        </p:txBody>
      </p:sp>
      <p:sp>
        <p:nvSpPr>
          <p:cNvPr id="122" name="Title 1"/>
          <p:cNvSpPr txBox="1"/>
          <p:nvPr>
            <p:ph type="ctrTitle"/>
          </p:nvPr>
        </p:nvSpPr>
        <p:spPr>
          <a:xfrm>
            <a:off x="1448530" y="2353235"/>
            <a:ext cx="6512130" cy="1594218"/>
          </a:xfrm>
          <a:prstGeom prst="rect">
            <a:avLst/>
          </a:prstGeom>
        </p:spPr>
        <p:txBody>
          <a:bodyPr anchor="t"/>
          <a:lstStyle>
            <a:lvl1pPr defTabSz="905255">
              <a:defRPr sz="4752">
                <a:solidFill>
                  <a:srgbClr val="FFFFFF"/>
                </a:solidFill>
              </a:defRPr>
            </a:lvl1pPr>
          </a:lstStyle>
          <a:p>
            <a:pPr/>
            <a:r>
              <a:t>Solar  Output Prediction Using Weather Data</a:t>
            </a:r>
          </a:p>
        </p:txBody>
      </p:sp>
      <p:sp>
        <p:nvSpPr>
          <p:cNvPr id="123" name="Subtitle 2"/>
          <p:cNvSpPr txBox="1"/>
          <p:nvPr>
            <p:ph type="subTitle" sz="quarter" idx="1"/>
          </p:nvPr>
        </p:nvSpPr>
        <p:spPr>
          <a:xfrm>
            <a:off x="5981829" y="4504764"/>
            <a:ext cx="4755047" cy="2123919"/>
          </a:xfrm>
          <a:prstGeom prst="rect">
            <a:avLst/>
          </a:prstGeom>
        </p:spPr>
        <p:txBody>
          <a:bodyPr anchor="b"/>
          <a:lstStyle/>
          <a:p>
            <a:pPr>
              <a:lnSpc>
                <a:spcPct val="100000"/>
              </a:lnSpc>
              <a:defRPr b="1" sz="2000">
                <a:solidFill>
                  <a:srgbClr val="FFFFFF"/>
                </a:solidFill>
              </a:defRPr>
            </a:pPr>
            <a:r>
              <a:t>Phase II  Presentation</a:t>
            </a:r>
          </a:p>
          <a:p>
            <a:pPr>
              <a:lnSpc>
                <a:spcPct val="100000"/>
              </a:lnSpc>
              <a:defRPr b="1" sz="2000">
                <a:solidFill>
                  <a:srgbClr val="FFFFFF"/>
                </a:solidFill>
              </a:defRPr>
            </a:pPr>
            <a:r>
              <a:t>Geeta Naga Sai Amrutha Chandaluri</a:t>
            </a:r>
          </a:p>
          <a:p>
            <a:pPr>
              <a:lnSpc>
                <a:spcPct val="100000"/>
              </a:lnSpc>
              <a:defRPr b="1" sz="2000">
                <a:solidFill>
                  <a:srgbClr val="FFFFFF"/>
                </a:solidFill>
              </a:defRPr>
            </a:pPr>
            <a:r>
              <a:t>Pavan Kumar Bellamkonda</a:t>
            </a:r>
          </a:p>
          <a:p>
            <a:pPr>
              <a:lnSpc>
                <a:spcPct val="100000"/>
              </a:lnSpc>
              <a:defRPr b="1" sz="2000">
                <a:solidFill>
                  <a:srgbClr val="FFFFFF"/>
                </a:solidFill>
              </a:defRPr>
            </a:pPr>
            <a:r>
              <a:t>Srija Adapa</a:t>
            </a:r>
          </a:p>
        </p:txBody>
      </p:sp>
      <p:sp>
        <p:nvSpPr>
          <p:cNvPr id="124" name="Rectangle 46"/>
          <p:cNvSpPr/>
          <p:nvPr/>
        </p:nvSpPr>
        <p:spPr>
          <a:xfrm>
            <a:off x="11142374" y="0"/>
            <a:ext cx="1051561" cy="6858000"/>
          </a:xfrm>
          <a:prstGeom prst="rect">
            <a:avLst/>
          </a:prstGeom>
          <a:solidFill>
            <a:srgbClr val="FFFFFF"/>
          </a:solidFill>
          <a:ln w="12700">
            <a:miter lim="400000"/>
          </a:ln>
          <a:effectLst>
            <a:outerShdw sx="100000" sy="100000" kx="0" ky="0" algn="b" rotWithShape="0" blurRad="190500" dist="76200" dir="5700000">
              <a:srgbClr val="000000">
                <a:alpha val="15000"/>
              </a:srgbClr>
            </a:outerShdw>
          </a:effectLst>
        </p:spPr>
        <p:txBody>
          <a:bodyPr lIns="45719" rIns="45719" anchor="ctr"/>
          <a:lstStyle/>
          <a:p>
            <a:pPr algn="ctr">
              <a:defRPr>
                <a:solidFill>
                  <a:srgbClr val="FFFFFF"/>
                </a:solidFill>
              </a:defRPr>
            </a:pPr>
          </a:p>
        </p:txBody>
      </p:sp>
      <p:sp>
        <p:nvSpPr>
          <p:cNvPr id="125" name="Straight Connector 48"/>
          <p:cNvSpPr/>
          <p:nvPr/>
        </p:nvSpPr>
        <p:spPr>
          <a:xfrm>
            <a:off x="11668155" y="5641009"/>
            <a:ext cx="1" cy="599070"/>
          </a:xfrm>
          <a:prstGeom prst="line">
            <a:avLst/>
          </a:prstGeom>
          <a:ln w="38100">
            <a:solidFill>
              <a:srgbClr val="000000"/>
            </a:solidFill>
            <a:miter/>
          </a:ln>
        </p:spPr>
        <p:txBody>
          <a:bodyPr lIns="45719" rIns="45719"/>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9933" fill="hold"/>
                                        <p:tgtEl>
                                          <p:spTgt spid="120"/>
                                        </p:tgtEl>
                                      </p:cBhvr>
                                    </p:cmd>
                                  </p:childTnLst>
                                </p:cTn>
                              </p:par>
                            </p:childTnLst>
                          </p:cTn>
                        </p:par>
                      </p:childTnLst>
                    </p:cTn>
                  </p:par>
                  <p:par>
                    <p:cTn id="7" fill="hold">
                      <p:stCondLst>
                        <p:cond delay="indefinite"/>
                      </p:stCondLst>
                      <p:childTnLst>
                        <p:par>
                          <p:cTn id="8" fill="hold">
                            <p:stCondLst>
                              <p:cond delay="0"/>
                            </p:stCondLst>
                            <p:childTnLst>
                              <p:par>
                                <p:cTn id="9" presetClass="mediacall" nodeType="clickEffect" presetSubtype="0" presetID="3" grpId="1" fill="hold">
                                  <p:stCondLst>
                                    <p:cond delay="0"/>
                                  </p:stCondLst>
                                  <p:childTnLst>
                                    <p:cmd type="call" cmd="stop">
                                      <p:cBhvr>
                                        <p:cTn id="10" dur="1000" fill="hold"/>
                                        <p:tgtEl>
                                          <p:spTgt spid="12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50000">
                <p:cTn id="11" fill="hold" display="0">
                  <p:stCondLst>
                    <p:cond delay="indefinite"/>
                  </p:stCondLst>
                </p:cTn>
                <p:tgtEl>
                  <p:spTgt spid="120"/>
                </p:tgtEl>
              </p:cMediaNode>
            </p:video>
            <p:seq concurrent="1" prevAc="none" nextAc="seek">
              <p:cTn id="12" evtFilter="cancelBubble" nodeType="interactiveSeq" restart="whenNotActive" fill="hold">
                <p:stCondLst>
                  <p:cond delay="0" evt="onClick">
                    <p:tgtEl>
                      <p:spTgt spid="120"/>
                    </p:tgtEl>
                  </p:cond>
                </p:stCondLst>
                <p:endSync delay="0" evt="end">
                  <p:rtn val="all"/>
                </p:endSync>
                <p:childTnLst>
                  <p:par>
                    <p:cTn id="13" fill="hold">
                      <p:stCondLst>
                        <p:cond delay="0"/>
                      </p:stCondLst>
                      <p:childTnLst>
                        <p:par>
                          <p:cTn id="14" fill="hold">
                            <p:stCondLst>
                              <p:cond delay="0"/>
                            </p:stCondLst>
                            <p:childTnLst>
                              <p:par>
                                <p:cTn id="15" presetClass="mediacall" nodeType="clickEffect" presetSubtype="0" presetID="2" fill="hold">
                                  <p:stCondLst>
                                    <p:cond delay="0"/>
                                  </p:stCondLst>
                                  <p:childTnLst>
                                    <p:cmd type="call" cmd="togglePause">
                                      <p:cBhvr>
                                        <p:cTn id="16" dur="1" fill="hold"/>
                                        <p:tgtEl>
                                          <p:spTgt spid="120"/>
                                        </p:tgtEl>
                                      </p:cBhvr>
                                    </p:cmd>
                                  </p:childTnLst>
                                </p:cTn>
                              </p:par>
                            </p:childTnLst>
                          </p:cTn>
                        </p:par>
                      </p:childTnLst>
                    </p:cTn>
                  </p:par>
                </p:childTnLst>
              </p:cTn>
              <p:nextCondLst>
                <p:cond delay="0" evt="onClick">
                  <p:tgtEl>
                    <p:spTgt spid="120"/>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84" name="Rectangle 35"/>
          <p:cNvSpPr/>
          <p:nvPr/>
        </p:nvSpPr>
        <p:spPr>
          <a:xfrm>
            <a:off x="0" y="0"/>
            <a:ext cx="12192000" cy="2284809"/>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85" name="Title 1"/>
          <p:cNvSpPr txBox="1"/>
          <p:nvPr>
            <p:ph type="title"/>
          </p:nvPr>
        </p:nvSpPr>
        <p:spPr>
          <a:xfrm>
            <a:off x="761800" y="858983"/>
            <a:ext cx="9906801" cy="1161595"/>
          </a:xfrm>
          <a:prstGeom prst="rect">
            <a:avLst/>
          </a:prstGeom>
        </p:spPr>
        <p:txBody>
          <a:bodyPr/>
          <a:lstStyle/>
          <a:p>
            <a:pPr/>
            <a:r>
              <a:t>LSTM Model</a:t>
            </a:r>
          </a:p>
        </p:txBody>
      </p:sp>
      <p:pic>
        <p:nvPicPr>
          <p:cNvPr id="186" name="Picture 5" descr="Picture 5"/>
          <p:cNvPicPr>
            <a:picLocks noChangeAspect="1"/>
          </p:cNvPicPr>
          <p:nvPr/>
        </p:nvPicPr>
        <p:blipFill>
          <a:blip r:embed="rId2">
            <a:extLst/>
          </a:blip>
          <a:stretch>
            <a:fillRect/>
          </a:stretch>
        </p:blipFill>
        <p:spPr>
          <a:xfrm>
            <a:off x="761366" y="2947368"/>
            <a:ext cx="4955149" cy="2675780"/>
          </a:xfrm>
          <a:prstGeom prst="rect">
            <a:avLst/>
          </a:prstGeom>
          <a:ln w="12700">
            <a:miter lim="400000"/>
          </a:ln>
        </p:spPr>
      </p:pic>
      <p:sp>
        <p:nvSpPr>
          <p:cNvPr id="187" name="Rectangle 1"/>
          <p:cNvSpPr txBox="1"/>
          <p:nvPr>
            <p:ph type="body" sz="quarter" idx="1"/>
          </p:nvPr>
        </p:nvSpPr>
        <p:spPr>
          <a:xfrm>
            <a:off x="6649080" y="2638498"/>
            <a:ext cx="4119259" cy="3601581"/>
          </a:xfrm>
          <a:prstGeom prst="rect">
            <a:avLst/>
          </a:prstGeom>
        </p:spPr>
        <p:txBody>
          <a:bodyPr anchor="ctr"/>
          <a:lstStyle/>
          <a:p>
            <a:pPr>
              <a:spcBef>
                <a:spcPts val="600"/>
              </a:spcBef>
              <a:buSzPct val="100000"/>
              <a:buChar char="•"/>
              <a:defRPr>
                <a:latin typeface="Arial"/>
                <a:ea typeface="Arial"/>
                <a:cs typeface="Arial"/>
                <a:sym typeface="Arial"/>
              </a:defRPr>
            </a:pPr>
            <a:r>
              <a:t>Root Mean Squared Error (RMSE): 62.25284231331414</a:t>
            </a:r>
          </a:p>
          <a:p>
            <a:pPr>
              <a:spcBef>
                <a:spcPts val="600"/>
              </a:spcBef>
              <a:buSzPct val="100000"/>
              <a:buChar char="•"/>
              <a:defRPr>
                <a:latin typeface="Arial"/>
                <a:ea typeface="Arial"/>
                <a:cs typeface="Arial"/>
                <a:sym typeface="Arial"/>
              </a:defRPr>
            </a:pPr>
            <a:r>
              <a:t>Mean Absolute Error (MAE): 28.04877239690534</a:t>
            </a:r>
          </a:p>
          <a:p>
            <a:pPr>
              <a:spcBef>
                <a:spcPts val="600"/>
              </a:spcBef>
              <a:buSzPct val="100000"/>
              <a:buChar char="•"/>
              <a:defRPr b="1">
                <a:latin typeface="Arial"/>
                <a:ea typeface="Arial"/>
                <a:cs typeface="Arial"/>
                <a:sym typeface="Arial"/>
              </a:defRPr>
            </a:pPr>
            <a:r>
              <a:t>Interpretation</a:t>
            </a:r>
            <a:r>
              <a:rPr b="0"/>
              <a:t>: Good capture of temporal </a:t>
            </a:r>
            <a:endParaRPr b="0"/>
          </a:p>
          <a:p>
            <a:pPr>
              <a:spcBef>
                <a:spcPts val="600"/>
              </a:spcBef>
              <a:defRPr>
                <a:latin typeface="Arial"/>
                <a:ea typeface="Arial"/>
                <a:cs typeface="Arial"/>
                <a:sym typeface="Arial"/>
              </a:defRPr>
            </a:pPr>
            <a:r>
              <a:t>  trends; potential for further tuning. </a:t>
            </a:r>
          </a:p>
        </p:txBody>
      </p:sp>
      <p:sp>
        <p:nvSpPr>
          <p:cNvPr id="188" name="Straight Connector 37"/>
          <p:cNvSpPr/>
          <p:nvPr/>
        </p:nvSpPr>
        <p:spPr>
          <a:xfrm>
            <a:off x="11668155" y="5641009"/>
            <a:ext cx="1" cy="599070"/>
          </a:xfrm>
          <a:prstGeom prst="line">
            <a:avLst/>
          </a:prstGeom>
          <a:ln w="38100">
            <a:solidFill>
              <a:srgbClr val="000000"/>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Title 1"/>
          <p:cNvSpPr txBox="1"/>
          <p:nvPr>
            <p:ph type="title"/>
          </p:nvPr>
        </p:nvSpPr>
        <p:spPr>
          <a:xfrm>
            <a:off x="761800" y="858981"/>
            <a:ext cx="10380575" cy="1432275"/>
          </a:xfrm>
          <a:prstGeom prst="rect">
            <a:avLst/>
          </a:prstGeom>
        </p:spPr>
        <p:txBody>
          <a:bodyPr/>
          <a:lstStyle/>
          <a:p>
            <a:pPr/>
            <a:r>
              <a:t>Artificial Neural Network(ANN)</a:t>
            </a:r>
          </a:p>
        </p:txBody>
      </p:sp>
      <p:sp>
        <p:nvSpPr>
          <p:cNvPr id="191" name="Content Placeholder 8"/>
          <p:cNvSpPr txBox="1"/>
          <p:nvPr>
            <p:ph type="body" sz="half" idx="1"/>
          </p:nvPr>
        </p:nvSpPr>
        <p:spPr>
          <a:xfrm>
            <a:off x="761798" y="2750125"/>
            <a:ext cx="6234621" cy="3261790"/>
          </a:xfrm>
          <a:prstGeom prst="rect">
            <a:avLst/>
          </a:prstGeom>
        </p:spPr>
        <p:txBody>
          <a:bodyPr anchor="ctr"/>
          <a:lstStyle/>
          <a:p>
            <a:pPr>
              <a:defRPr b="1" sz="1400"/>
            </a:pPr>
            <a:r>
              <a:t>Model Overview</a:t>
            </a:r>
            <a:r>
              <a:rPr b="0"/>
              <a:t>:</a:t>
            </a:r>
            <a:endParaRPr b="0"/>
          </a:p>
          <a:p>
            <a:pPr>
              <a:buSzPct val="100000"/>
              <a:buFont typeface="Arial"/>
              <a:buChar char="•"/>
              <a:defRPr b="1" sz="1400"/>
            </a:pPr>
            <a:r>
              <a:t>Architecture</a:t>
            </a:r>
            <a:r>
              <a:rPr b="0"/>
              <a:t>: Feedforward ANN with two hidden layers (64 and 32 neurons).</a:t>
            </a:r>
            <a:endParaRPr b="0"/>
          </a:p>
          <a:p>
            <a:pPr>
              <a:buSzPct val="100000"/>
              <a:buFont typeface="Arial"/>
              <a:buChar char="•"/>
              <a:defRPr b="1" sz="1400"/>
            </a:pPr>
            <a:r>
              <a:t>Activation</a:t>
            </a:r>
            <a:r>
              <a:rPr b="0"/>
              <a:t>: ReLU for hidden layers, Linear for output layer.</a:t>
            </a:r>
            <a:endParaRPr b="0"/>
          </a:p>
          <a:p>
            <a:pPr>
              <a:buSzPct val="100000"/>
              <a:buFont typeface="Arial"/>
              <a:buChar char="•"/>
              <a:defRPr b="1" sz="1400"/>
            </a:pPr>
            <a:r>
              <a:t>Optimization</a:t>
            </a:r>
            <a:r>
              <a:rPr b="0"/>
              <a:t>: Adam, with Mean Squared Error as the loss function.</a:t>
            </a:r>
          </a:p>
        </p:txBody>
      </p:sp>
      <p:pic>
        <p:nvPicPr>
          <p:cNvPr id="192" name="Picture 2" descr="Picture 2"/>
          <p:cNvPicPr>
            <a:picLocks noChangeAspect="1"/>
          </p:cNvPicPr>
          <p:nvPr/>
        </p:nvPicPr>
        <p:blipFill>
          <a:blip r:embed="rId2">
            <a:extLst/>
          </a:blip>
          <a:stretch>
            <a:fillRect/>
          </a:stretch>
        </p:blipFill>
        <p:spPr>
          <a:xfrm>
            <a:off x="7295422" y="2988159"/>
            <a:ext cx="3818989" cy="240596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95" name="Rectangle 26"/>
          <p:cNvSpPr/>
          <p:nvPr/>
        </p:nvSpPr>
        <p:spPr>
          <a:xfrm>
            <a:off x="0" y="0"/>
            <a:ext cx="12192000" cy="2284809"/>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96" name="Title 1"/>
          <p:cNvSpPr txBox="1"/>
          <p:nvPr>
            <p:ph type="title"/>
          </p:nvPr>
        </p:nvSpPr>
        <p:spPr>
          <a:xfrm>
            <a:off x="761800" y="858983"/>
            <a:ext cx="9906801" cy="1161595"/>
          </a:xfrm>
          <a:prstGeom prst="rect">
            <a:avLst/>
          </a:prstGeom>
        </p:spPr>
        <p:txBody>
          <a:bodyPr/>
          <a:lstStyle/>
          <a:p>
            <a:pPr/>
            <a:r>
              <a:t>Artificial Neural Network(ANN)</a:t>
            </a:r>
          </a:p>
        </p:txBody>
      </p:sp>
      <p:pic>
        <p:nvPicPr>
          <p:cNvPr id="197" name="Content Placeholder 4" descr="Content Placeholder 4"/>
          <p:cNvPicPr>
            <a:picLocks noChangeAspect="1"/>
          </p:cNvPicPr>
          <p:nvPr/>
        </p:nvPicPr>
        <p:blipFill>
          <a:blip r:embed="rId2">
            <a:extLst/>
          </a:blip>
          <a:stretch>
            <a:fillRect/>
          </a:stretch>
        </p:blipFill>
        <p:spPr>
          <a:xfrm>
            <a:off x="761366" y="3066419"/>
            <a:ext cx="5237783" cy="2782242"/>
          </a:xfrm>
          <a:prstGeom prst="rect">
            <a:avLst/>
          </a:prstGeom>
          <a:ln w="12700">
            <a:miter lim="400000"/>
          </a:ln>
        </p:spPr>
      </p:pic>
      <p:sp>
        <p:nvSpPr>
          <p:cNvPr id="198" name="Straight Connector 28"/>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99" name="Rectangle 1"/>
          <p:cNvSpPr txBox="1"/>
          <p:nvPr>
            <p:ph type="body" sz="quarter" idx="1"/>
          </p:nvPr>
        </p:nvSpPr>
        <p:spPr>
          <a:xfrm>
            <a:off x="6192854" y="3857373"/>
            <a:ext cx="4987822" cy="1200330"/>
          </a:xfrm>
          <a:prstGeom prst="rect">
            <a:avLst/>
          </a:prstGeom>
        </p:spPr>
        <p:txBody>
          <a:bodyPr anchor="ctr"/>
          <a:lstStyle/>
          <a:p>
            <a:pPr>
              <a:lnSpc>
                <a:spcPct val="100000"/>
              </a:lnSpc>
              <a:spcBef>
                <a:spcPts val="0"/>
              </a:spcBef>
              <a:defRPr b="1" sz="1800">
                <a:latin typeface="Arial"/>
                <a:ea typeface="Arial"/>
                <a:cs typeface="Arial"/>
                <a:sym typeface="Arial"/>
              </a:defRPr>
            </a:pPr>
            <a:r>
              <a:t> Root Mean Squared Error (RMSE)</a:t>
            </a:r>
            <a:r>
              <a:rPr b="0"/>
              <a:t>: </a:t>
            </a:r>
            <a:r>
              <a:t>34.32</a:t>
            </a:r>
          </a:p>
          <a:p>
            <a:pPr>
              <a:lnSpc>
                <a:spcPct val="100000"/>
              </a:lnSpc>
              <a:spcBef>
                <a:spcPts val="0"/>
              </a:spcBef>
              <a:defRPr b="1" sz="1800">
                <a:latin typeface="Arial"/>
                <a:ea typeface="Arial"/>
                <a:cs typeface="Arial"/>
                <a:sym typeface="Arial"/>
              </a:defRPr>
            </a:pPr>
            <a:r>
              <a:t> Mean Absolute Error (MAE)</a:t>
            </a:r>
            <a:r>
              <a:rPr b="0"/>
              <a:t>: </a:t>
            </a:r>
            <a:r>
              <a:t>20.90</a:t>
            </a:r>
          </a:p>
          <a:p>
            <a:pPr>
              <a:lnSpc>
                <a:spcPct val="100000"/>
              </a:lnSpc>
              <a:spcBef>
                <a:spcPts val="0"/>
              </a:spcBef>
              <a:buSzPct val="100000"/>
              <a:buChar char="•"/>
              <a:defRPr b="1" sz="1800">
                <a:latin typeface="Arial"/>
                <a:ea typeface="Arial"/>
                <a:cs typeface="Arial"/>
                <a:sym typeface="Arial"/>
              </a:defRPr>
            </a:pPr>
            <a:r>
              <a:t>Interpretation</a:t>
            </a:r>
            <a:r>
              <a:rPr b="0"/>
              <a:t>: These metrics indicate that the model effectively captures GHI trends.</a:t>
            </a:r>
          </a:p>
        </p:txBody>
      </p:sp>
    </p:spTree>
  </p:cSld>
  <p:clrMapOvr>
    <a:masterClrMapping/>
  </p:clrMapOvr>
  <mc:AlternateContent xmlns:mc="http://schemas.openxmlformats.org/markup-compatibility/2006">
    <mc:Choice xmlns:p14="http://schemas.microsoft.com/office/powerpoint/2010/main" Requires="p14">
      <p:transition spd="slow" advClick="1" p14:dur="1200">
        <p14:ripp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Rectangle 48"/>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02" name="Rectangle 49"/>
          <p:cNvSpPr/>
          <p:nvPr/>
        </p:nvSpPr>
        <p:spPr>
          <a:xfrm>
            <a:off x="-1" y="-2"/>
            <a:ext cx="12188954" cy="3567547"/>
          </a:xfrm>
          <a:prstGeom prst="rect">
            <a:avLst/>
          </a:prstGeom>
          <a:solidFill>
            <a:srgbClr val="FFFFFF"/>
          </a:solidFill>
          <a:ln w="12700">
            <a:miter lim="400000"/>
          </a:ln>
          <a:effectLst>
            <a:outerShdw sx="100000" sy="100000" kx="0" ky="0" algn="b" rotWithShape="0" blurRad="228600" dist="152400" dir="5460000">
              <a:srgbClr val="000000">
                <a:alpha val="30000"/>
              </a:srgbClr>
            </a:outerShdw>
          </a:effectLst>
        </p:spPr>
        <p:txBody>
          <a:bodyPr lIns="45719" rIns="45719" anchor="ctr"/>
          <a:lstStyle/>
          <a:p>
            <a:pPr algn="ctr">
              <a:defRPr>
                <a:solidFill>
                  <a:srgbClr val="FFFFFF"/>
                </a:solidFill>
              </a:defRPr>
            </a:pPr>
          </a:p>
        </p:txBody>
      </p:sp>
      <p:sp>
        <p:nvSpPr>
          <p:cNvPr id="203" name="Straight Connector 50"/>
          <p:cNvSpPr/>
          <p:nvPr/>
        </p:nvSpPr>
        <p:spPr>
          <a:xfrm>
            <a:off x="11668155" y="5641009"/>
            <a:ext cx="1" cy="599070"/>
          </a:xfrm>
          <a:prstGeom prst="line">
            <a:avLst/>
          </a:prstGeom>
          <a:ln w="38100">
            <a:solidFill>
              <a:srgbClr val="000000"/>
            </a:solidFill>
            <a:miter/>
          </a:ln>
        </p:spPr>
        <p:txBody>
          <a:bodyPr lIns="45719" rIns="45719"/>
          <a:lstStyle/>
          <a:p>
            <a:pPr/>
          </a:p>
        </p:txBody>
      </p:sp>
      <p:sp>
        <p:nvSpPr>
          <p:cNvPr id="204" name="Straight Connector 51"/>
          <p:cNvSpPr/>
          <p:nvPr/>
        </p:nvSpPr>
        <p:spPr>
          <a:xfrm>
            <a:off x="11668155" y="5641009"/>
            <a:ext cx="1" cy="599070"/>
          </a:xfrm>
          <a:prstGeom prst="line">
            <a:avLst/>
          </a:prstGeom>
          <a:ln w="38100">
            <a:solidFill>
              <a:srgbClr val="000000"/>
            </a:solidFill>
            <a:miter/>
          </a:ln>
        </p:spPr>
        <p:txBody>
          <a:bodyPr lIns="45719" rIns="45719"/>
          <a:lstStyle/>
          <a:p>
            <a:pPr/>
          </a:p>
        </p:txBody>
      </p:sp>
      <p:sp>
        <p:nvSpPr>
          <p:cNvPr id="205"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06" name="tint"/>
          <p:cNvSpPr/>
          <p:nvPr/>
        </p:nvSpPr>
        <p:spPr>
          <a:xfrm>
            <a:off x="0" y="0"/>
            <a:ext cx="12192001" cy="6858000"/>
          </a:xfrm>
          <a:prstGeom prst="rect">
            <a:avLst/>
          </a:prstGeom>
          <a:solidFill>
            <a:srgbClr val="E2E6E8">
              <a:alpha val="40000"/>
            </a:srgbClr>
          </a:solidFill>
          <a:ln w="12700">
            <a:miter lim="400000"/>
          </a:ln>
        </p:spPr>
        <p:txBody>
          <a:bodyPr lIns="45719" rIns="45719" anchor="ctr"/>
          <a:lstStyle/>
          <a:p>
            <a:pPr algn="ctr">
              <a:defRPr>
                <a:solidFill>
                  <a:srgbClr val="FFFFFF"/>
                </a:solidFill>
              </a:defRPr>
            </a:pPr>
          </a:p>
        </p:txBody>
      </p:sp>
      <p:sp>
        <p:nvSpPr>
          <p:cNvPr id="207" name="Rectangle 54"/>
          <p:cNvSpPr/>
          <p:nvPr/>
        </p:nvSpPr>
        <p:spPr>
          <a:xfrm>
            <a:off x="6096000" y="0"/>
            <a:ext cx="6096000" cy="6858000"/>
          </a:xfrm>
          <a:prstGeom prst="rect">
            <a:avLst/>
          </a:prstGeom>
          <a:solidFill>
            <a:srgbClr val="FFFFFF"/>
          </a:solidFill>
          <a:ln w="12700">
            <a:miter lim="400000"/>
          </a:ln>
          <a:effectLst>
            <a:outerShdw sx="100000" sy="100000" kx="0" ky="0" algn="b" rotWithShape="0" blurRad="596900" dist="330200" dir="8820000">
              <a:srgbClr val="000000">
                <a:alpha val="26666"/>
              </a:srgbClr>
            </a:outerShdw>
          </a:effectLst>
        </p:spPr>
        <p:txBody>
          <a:bodyPr lIns="45719" rIns="45719" anchor="ctr"/>
          <a:lstStyle/>
          <a:p>
            <a:pPr algn="ctr">
              <a:defRPr>
                <a:solidFill>
                  <a:srgbClr val="FFFFFF"/>
                </a:solidFill>
              </a:defRPr>
            </a:pPr>
          </a:p>
        </p:txBody>
      </p:sp>
      <p:sp>
        <p:nvSpPr>
          <p:cNvPr id="208" name="Title 3"/>
          <p:cNvSpPr txBox="1"/>
          <p:nvPr>
            <p:ph type="title"/>
          </p:nvPr>
        </p:nvSpPr>
        <p:spPr>
          <a:xfrm>
            <a:off x="6888006" y="2579129"/>
            <a:ext cx="4715219" cy="3433149"/>
          </a:xfrm>
          <a:prstGeom prst="rect">
            <a:avLst/>
          </a:prstGeom>
        </p:spPr>
        <p:txBody>
          <a:bodyPr/>
          <a:lstStyle>
            <a:lvl1pPr>
              <a:defRPr sz="4800"/>
            </a:lvl1pPr>
          </a:lstStyle>
          <a:p>
            <a:pPr/>
            <a:r>
              <a:t>THANK YOU</a:t>
            </a:r>
          </a:p>
        </p:txBody>
      </p:sp>
      <p:sp>
        <p:nvSpPr>
          <p:cNvPr id="209" name="Rectangle 55"/>
          <p:cNvSpPr/>
          <p:nvPr/>
        </p:nvSpPr>
        <p:spPr>
          <a:xfrm>
            <a:off x="6095998" y="0"/>
            <a:ext cx="6096001" cy="1874237"/>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pic>
        <p:nvPicPr>
          <p:cNvPr id="210" name="Graphic 7" descr="Graphic 7"/>
          <p:cNvPicPr>
            <a:picLocks noChangeAspect="1"/>
          </p:cNvPicPr>
          <p:nvPr/>
        </p:nvPicPr>
        <p:blipFill>
          <a:blip r:embed="rId2">
            <a:extLst/>
          </a:blip>
          <a:stretch>
            <a:fillRect/>
          </a:stretch>
        </p:blipFill>
        <p:spPr>
          <a:xfrm>
            <a:off x="445639" y="837523"/>
            <a:ext cx="5209008" cy="5209007"/>
          </a:xfrm>
          <a:prstGeom prst="rect">
            <a:avLst/>
          </a:prstGeom>
          <a:ln w="12700">
            <a:miter lim="400000"/>
          </a:ln>
        </p:spPr>
      </p:pic>
      <p:sp>
        <p:nvSpPr>
          <p:cNvPr id="211" name="Straight Connector 47"/>
          <p:cNvSpPr/>
          <p:nvPr/>
        </p:nvSpPr>
        <p:spPr>
          <a:xfrm>
            <a:off x="11668155" y="985881"/>
            <a:ext cx="1" cy="599071"/>
          </a:xfrm>
          <a:prstGeom prst="line">
            <a:avLst/>
          </a:prstGeom>
          <a:ln w="38100">
            <a:solidFill>
              <a:srgbClr val="000000"/>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1000"/>
                                  </p:stCondLst>
                                  <p:iterate type="el" backwards="0">
                                    <p:tmAbs val="0"/>
                                  </p:iterate>
                                  <p:childTnLst>
                                    <p:set>
                                      <p:cBhvr>
                                        <p:cTn id="6" fill="hold"/>
                                        <p:tgtEl>
                                          <p:spTgt spid="208"/>
                                        </p:tgtEl>
                                        <p:attrNameLst>
                                          <p:attrName>style.visibility</p:attrName>
                                        </p:attrNameLst>
                                      </p:cBhvr>
                                      <p:to>
                                        <p:strVal val="visible"/>
                                      </p:to>
                                    </p:set>
                                    <p:animEffect filter="fade" transition="in">
                                      <p:cBhvr>
                                        <p:cTn id="7" dur="400"/>
                                        <p:tgtEl>
                                          <p:spTgt spid="208"/>
                                        </p:tgtEl>
                                      </p:cBhvr>
                                    </p:animEffect>
                                  </p:childTnLst>
                                </p:cTn>
                              </p:par>
                            </p:childTnLst>
                          </p:cTn>
                        </p:par>
                        <p:par>
                          <p:cTn id="8" fill="hold">
                            <p:stCondLst>
                              <p:cond delay="1400"/>
                            </p:stCondLst>
                            <p:childTnLst>
                              <p:par>
                                <p:cTn id="9" presetClass="entr" nodeType="afterEffect" presetID="10" grpId="2" fill="hold">
                                  <p:stCondLst>
                                    <p:cond delay="500"/>
                                  </p:stCondLst>
                                  <p:iterate type="el" backwards="0">
                                    <p:tmAbs val="0"/>
                                  </p:iterate>
                                  <p:childTnLst>
                                    <p:set>
                                      <p:cBhvr>
                                        <p:cTn id="10" fill="hold"/>
                                        <p:tgtEl>
                                          <p:spTgt spid="210"/>
                                        </p:tgtEl>
                                        <p:attrNameLst>
                                          <p:attrName>style.visibility</p:attrName>
                                        </p:attrNameLst>
                                      </p:cBhvr>
                                      <p:to>
                                        <p:strVal val="visible"/>
                                      </p:to>
                                    </p:set>
                                    <p:animEffect filter="fade" transition="in">
                                      <p:cBhvr>
                                        <p:cTn id="11" dur="7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0" grpId="2"/>
      <p:bldP build="whole" bldLvl="1" animBg="1" rev="0" advAuto="0" spid="208"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Performing EDA"/>
          <p:cNvSpPr txBox="1"/>
          <p:nvPr>
            <p:ph type="title"/>
          </p:nvPr>
        </p:nvSpPr>
        <p:spPr>
          <a:xfrm>
            <a:off x="761800" y="858981"/>
            <a:ext cx="10380575" cy="1044184"/>
          </a:xfrm>
          <a:prstGeom prst="rect">
            <a:avLst/>
          </a:prstGeom>
        </p:spPr>
        <p:txBody>
          <a:bodyPr/>
          <a:lstStyle/>
          <a:p>
            <a:pPr/>
            <a:r>
              <a:t>Performing EDA</a:t>
            </a:r>
          </a:p>
        </p:txBody>
      </p:sp>
      <p:sp>
        <p:nvSpPr>
          <p:cNvPr id="128" name="Step 1: Data Loading We combined 25 datasets spanning from 1998 to 2022 into a single dataframe for easier analysis.…"/>
          <p:cNvSpPr txBox="1"/>
          <p:nvPr>
            <p:ph type="body" idx="1"/>
          </p:nvPr>
        </p:nvSpPr>
        <p:spPr>
          <a:xfrm>
            <a:off x="645929" y="2897325"/>
            <a:ext cx="10381207" cy="3359203"/>
          </a:xfrm>
          <a:prstGeom prst="rect">
            <a:avLst/>
          </a:prstGeom>
        </p:spPr>
        <p:txBody>
          <a:bodyPr/>
          <a:lstStyle/>
          <a:p>
            <a:pPr marL="214884" indent="-214884" defTabSz="859536">
              <a:lnSpc>
                <a:spcPct val="90000"/>
              </a:lnSpc>
              <a:spcBef>
                <a:spcPts val="900"/>
              </a:spcBef>
              <a:buSzPct val="100000"/>
              <a:buFont typeface="Arial"/>
              <a:buChar char="•"/>
              <a:defRPr b="1" sz="1974">
                <a:latin typeface="Times New Roman"/>
                <a:ea typeface="Times New Roman"/>
                <a:cs typeface="Times New Roman"/>
                <a:sym typeface="Times New Roman"/>
              </a:defRPr>
            </a:pPr>
            <a:r>
              <a:t>Step 1: Data Loading</a:t>
            </a:r>
            <a:br/>
            <a:r>
              <a:rPr b="0"/>
              <a:t>We combined </a:t>
            </a:r>
            <a:r>
              <a:t>25 datasets</a:t>
            </a:r>
            <a:r>
              <a:rPr b="0"/>
              <a:t> spanning from </a:t>
            </a:r>
            <a:r>
              <a:t>1998 to 2022</a:t>
            </a:r>
            <a:r>
              <a:rPr b="0"/>
              <a:t> into a single dataframe for easier analysis. </a:t>
            </a:r>
            <a:endParaRPr b="0"/>
          </a:p>
          <a:p>
            <a:pPr marL="214884" indent="-214884" defTabSz="859536">
              <a:lnSpc>
                <a:spcPct val="90000"/>
              </a:lnSpc>
              <a:spcBef>
                <a:spcPts val="900"/>
              </a:spcBef>
              <a:buSzPct val="100000"/>
              <a:buFont typeface="Arial"/>
              <a:buChar char="•"/>
              <a:defRPr b="1" sz="1974">
                <a:latin typeface="Times New Roman"/>
                <a:ea typeface="Times New Roman"/>
                <a:cs typeface="Times New Roman"/>
                <a:sym typeface="Times New Roman"/>
              </a:defRPr>
            </a:pPr>
            <a:r>
              <a:t>Step 2: Data Cleaning</a:t>
            </a:r>
            <a:br/>
            <a:r>
              <a:rPr b="0"/>
              <a:t>We removed columns with </a:t>
            </a:r>
            <a:r>
              <a:t>null values</a:t>
            </a:r>
            <a:r>
              <a:rPr b="0"/>
              <a:t> or those that had minimal relevance to solar energy output prediction.</a:t>
            </a:r>
            <a:endParaRPr b="0"/>
          </a:p>
          <a:p>
            <a:pPr marL="214884" indent="-214884" defTabSz="859536">
              <a:lnSpc>
                <a:spcPct val="90000"/>
              </a:lnSpc>
              <a:spcBef>
                <a:spcPts val="900"/>
              </a:spcBef>
              <a:buSzPct val="100000"/>
              <a:buFont typeface="Arial"/>
              <a:buChar char="•"/>
              <a:defRPr b="1" sz="1974">
                <a:latin typeface="Times New Roman"/>
                <a:ea typeface="Times New Roman"/>
                <a:cs typeface="Times New Roman"/>
                <a:sym typeface="Times New Roman"/>
              </a:defRPr>
            </a:pPr>
            <a:r>
              <a:t>Step 3: Feature Engineering</a:t>
            </a:r>
            <a:br/>
            <a:r>
              <a:rPr b="0"/>
              <a:t>Out of the 24 original columns, we selected the </a:t>
            </a:r>
            <a:r>
              <a:t>13 most relevant features</a:t>
            </a:r>
            <a:r>
              <a:rPr b="0"/>
              <a:t> for further analysis. </a:t>
            </a:r>
            <a:endParaRPr b="0"/>
          </a:p>
          <a:p>
            <a:pPr marL="214884" indent="-214884" defTabSz="859536">
              <a:lnSpc>
                <a:spcPct val="90000"/>
              </a:lnSpc>
              <a:spcBef>
                <a:spcPts val="900"/>
              </a:spcBef>
              <a:buSzPct val="100000"/>
              <a:buFont typeface="Arial"/>
              <a:buChar char="•"/>
              <a:defRPr b="1" sz="1974">
                <a:latin typeface="Times New Roman"/>
                <a:ea typeface="Times New Roman"/>
                <a:cs typeface="Times New Roman"/>
                <a:sym typeface="Times New Roman"/>
              </a:defRPr>
            </a:pPr>
            <a:r>
              <a:t>Step 4: Data Visualization</a:t>
            </a:r>
            <a:br/>
            <a:r>
              <a:rPr b="0"/>
              <a:t>To identify trends and insights, we created various visualizations. These graphs helped us better understand the relationships between weather variables and solar energy output, guiding us toward selecting the right machine learning models.</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Rectangle 39"/>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31" name="Rectangle 40"/>
          <p:cNvSpPr/>
          <p:nvPr/>
        </p:nvSpPr>
        <p:spPr>
          <a:xfrm>
            <a:off x="-1" y="-2"/>
            <a:ext cx="12188954" cy="3567547"/>
          </a:xfrm>
          <a:prstGeom prst="rect">
            <a:avLst/>
          </a:prstGeom>
          <a:solidFill>
            <a:srgbClr val="FFFFFF"/>
          </a:solidFill>
          <a:ln w="12700">
            <a:miter lim="400000"/>
          </a:ln>
          <a:effectLst>
            <a:outerShdw sx="100000" sy="100000" kx="0" ky="0" algn="b" rotWithShape="0" blurRad="228600" dist="152400" dir="5460000">
              <a:srgbClr val="000000">
                <a:alpha val="30000"/>
              </a:srgbClr>
            </a:outerShdw>
          </a:effectLst>
        </p:spPr>
        <p:txBody>
          <a:bodyPr lIns="45719" rIns="45719" anchor="ctr"/>
          <a:lstStyle/>
          <a:p>
            <a:pPr algn="ctr">
              <a:defRPr>
                <a:solidFill>
                  <a:srgbClr val="FFFFFF"/>
                </a:solidFill>
              </a:defRPr>
            </a:pPr>
          </a:p>
        </p:txBody>
      </p:sp>
      <p:sp>
        <p:nvSpPr>
          <p:cNvPr id="132" name="Straight Connector 41"/>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33" name="Straight Connector 42"/>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34"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35" name="Rectangle 44"/>
          <p:cNvSpPr/>
          <p:nvPr/>
        </p:nvSpPr>
        <p:spPr>
          <a:xfrm>
            <a:off x="-2" y="-1"/>
            <a:ext cx="12192001" cy="1874237"/>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36" name="Title 1"/>
          <p:cNvSpPr txBox="1"/>
          <p:nvPr>
            <p:ph type="title"/>
          </p:nvPr>
        </p:nvSpPr>
        <p:spPr>
          <a:xfrm>
            <a:off x="589558" y="293427"/>
            <a:ext cx="5474257" cy="1235226"/>
          </a:xfrm>
          <a:prstGeom prst="rect">
            <a:avLst/>
          </a:prstGeom>
        </p:spPr>
        <p:txBody>
          <a:bodyPr/>
          <a:lstStyle>
            <a:lvl1pPr>
              <a:defRPr sz="3600"/>
            </a:lvl1pPr>
          </a:lstStyle>
          <a:p>
            <a:pPr/>
            <a:r>
              <a:t>Distribution of GHI</a:t>
            </a:r>
          </a:p>
        </p:txBody>
      </p:sp>
      <p:sp>
        <p:nvSpPr>
          <p:cNvPr id="137" name="Straight Connector 45"/>
          <p:cNvSpPr/>
          <p:nvPr/>
        </p:nvSpPr>
        <p:spPr>
          <a:xfrm>
            <a:off x="11668155" y="985881"/>
            <a:ext cx="1" cy="599071"/>
          </a:xfrm>
          <a:prstGeom prst="line">
            <a:avLst/>
          </a:prstGeom>
          <a:ln w="38100">
            <a:solidFill>
              <a:srgbClr val="000000"/>
            </a:solidFill>
            <a:miter/>
          </a:ln>
        </p:spPr>
        <p:txBody>
          <a:bodyPr lIns="45719" rIns="45719"/>
          <a:lstStyle/>
          <a:p>
            <a:pPr/>
          </a:p>
        </p:txBody>
      </p:sp>
      <p:pic>
        <p:nvPicPr>
          <p:cNvPr id="138" name="Content Placeholder 10" descr="Content Placeholder 10"/>
          <p:cNvPicPr>
            <a:picLocks noChangeAspect="1"/>
          </p:cNvPicPr>
          <p:nvPr/>
        </p:nvPicPr>
        <p:blipFill>
          <a:blip r:embed="rId2">
            <a:extLst/>
          </a:blip>
          <a:stretch>
            <a:fillRect/>
          </a:stretch>
        </p:blipFill>
        <p:spPr>
          <a:xfrm>
            <a:off x="2610378" y="2375210"/>
            <a:ext cx="6970849" cy="3624842"/>
          </a:xfrm>
          <a:prstGeom prst="rect">
            <a:avLst/>
          </a:prstGeom>
          <a:ln w="12700">
            <a:miter lim="400000"/>
          </a:ln>
          <a:effectLst>
            <a:outerShdw sx="100000" sy="100000" kx="0" ky="0" algn="b" rotWithShape="0" blurRad="596900" dist="330200" dir="8820000">
              <a:srgbClr val="000000">
                <a:alpha val="29000"/>
              </a:srgbClr>
            </a:outerShdw>
          </a:effectLst>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Title 1"/>
          <p:cNvSpPr txBox="1"/>
          <p:nvPr>
            <p:ph type="title"/>
          </p:nvPr>
        </p:nvSpPr>
        <p:spPr>
          <a:xfrm>
            <a:off x="761800" y="858981"/>
            <a:ext cx="10380575" cy="1432275"/>
          </a:xfrm>
          <a:prstGeom prst="rect">
            <a:avLst/>
          </a:prstGeom>
        </p:spPr>
        <p:txBody>
          <a:bodyPr/>
          <a:lstStyle/>
          <a:p>
            <a:pPr/>
            <a:r>
              <a:t>Pie Chart depicting Target variable </a:t>
            </a:r>
          </a:p>
        </p:txBody>
      </p:sp>
      <p:sp>
        <p:nvSpPr>
          <p:cNvPr id="141" name="Content Placeholder 2"/>
          <p:cNvSpPr txBox="1"/>
          <p:nvPr>
            <p:ph type="body" idx="1"/>
          </p:nvPr>
        </p:nvSpPr>
        <p:spPr>
          <a:xfrm>
            <a:off x="761798" y="2750125"/>
            <a:ext cx="10381207" cy="3261790"/>
          </a:xfrm>
          <a:prstGeom prst="rect">
            <a:avLst/>
          </a:prstGeom>
        </p:spPr>
        <p:txBody>
          <a:bodyPr/>
          <a:lstStyle/>
          <a:p>
            <a:pPr/>
          </a:p>
        </p:txBody>
      </p:sp>
      <p:sp>
        <p:nvSpPr>
          <p:cNvPr id="142" name="Rectangle 3"/>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43" name="Title 1"/>
          <p:cNvSpPr txBox="1"/>
          <p:nvPr/>
        </p:nvSpPr>
        <p:spPr>
          <a:xfrm>
            <a:off x="523700" y="1122362"/>
            <a:ext cx="3931920" cy="3204136"/>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lvl1pPr>
              <a:defRPr sz="4800"/>
            </a:lvl1pPr>
          </a:lstStyle>
          <a:p>
            <a:pPr/>
            <a:r>
              <a:t>Monthly Analysis of GHI (Target Variable)</a:t>
            </a:r>
          </a:p>
        </p:txBody>
      </p:sp>
      <p:sp>
        <p:nvSpPr>
          <p:cNvPr id="144" name="Rectangle 5"/>
          <p:cNvSpPr/>
          <p:nvPr/>
        </p:nvSpPr>
        <p:spPr>
          <a:xfrm rot="5400000">
            <a:off x="759921" y="346790"/>
            <a:ext cx="146305" cy="704089"/>
          </a:xfrm>
          <a:prstGeom prst="rect">
            <a:avLst/>
          </a:prstGeom>
          <a:solidFill>
            <a:schemeClr val="accent2"/>
          </a:solidFill>
          <a:ln w="12700">
            <a:miter lim="400000"/>
          </a:ln>
        </p:spPr>
        <p:txBody>
          <a:bodyPr lIns="45719" rIns="45719" anchor="ctr"/>
          <a:lstStyle/>
          <a:p>
            <a:pPr algn="ctr">
              <a:defRPr>
                <a:solidFill>
                  <a:srgbClr val="FFFFFF"/>
                </a:solidFill>
                <a:latin typeface="Calibri"/>
                <a:ea typeface="Calibri"/>
                <a:cs typeface="Calibri"/>
                <a:sym typeface="Calibri"/>
              </a:defRPr>
            </a:pPr>
          </a:p>
        </p:txBody>
      </p:sp>
      <p:sp>
        <p:nvSpPr>
          <p:cNvPr id="145" name="Rectangle 6"/>
          <p:cNvSpPr/>
          <p:nvPr/>
        </p:nvSpPr>
        <p:spPr>
          <a:xfrm>
            <a:off x="481028" y="4546920"/>
            <a:ext cx="4023361" cy="18289"/>
          </a:xfrm>
          <a:prstGeom prst="rect">
            <a:avLst/>
          </a:prstGeom>
          <a:solidFill>
            <a:srgbClr val="D5D5D5"/>
          </a:solidFill>
          <a:ln w="12700">
            <a:miter lim="400000"/>
          </a:ln>
        </p:spPr>
        <p:txBody>
          <a:bodyPr lIns="45719" rIns="45719" anchor="ctr"/>
          <a:lstStyle/>
          <a:p>
            <a:pPr algn="ctr">
              <a:defRPr>
                <a:solidFill>
                  <a:srgbClr val="FFFFFF"/>
                </a:solidFill>
                <a:latin typeface="Calibri"/>
                <a:ea typeface="Calibri"/>
                <a:cs typeface="Calibri"/>
                <a:sym typeface="Calibri"/>
              </a:defRPr>
            </a:pPr>
          </a:p>
        </p:txBody>
      </p:sp>
      <p:pic>
        <p:nvPicPr>
          <p:cNvPr id="146" name="Content Placeholder 4" descr="Content Placeholder 4"/>
          <p:cNvPicPr>
            <a:picLocks noChangeAspect="1"/>
          </p:cNvPicPr>
          <p:nvPr/>
        </p:nvPicPr>
        <p:blipFill>
          <a:blip r:embed="rId2">
            <a:extLst/>
          </a:blip>
          <a:stretch>
            <a:fillRect/>
          </a:stretch>
        </p:blipFill>
        <p:spPr>
          <a:xfrm>
            <a:off x="4864608" y="1392112"/>
            <a:ext cx="6846363" cy="39225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Rectangle 8"/>
          <p:cNvSpPr/>
          <p:nvPr/>
        </p:nvSpPr>
        <p:spPr>
          <a:xfrm>
            <a:off x="-1" y="0"/>
            <a:ext cx="12188954"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49" name="Rectangle 10"/>
          <p:cNvSpPr/>
          <p:nvPr/>
        </p:nvSpPr>
        <p:spPr>
          <a:xfrm>
            <a:off x="-1" y="-2"/>
            <a:ext cx="12188954" cy="3567547"/>
          </a:xfrm>
          <a:prstGeom prst="rect">
            <a:avLst/>
          </a:prstGeom>
          <a:solidFill>
            <a:srgbClr val="FFFFFF"/>
          </a:solidFill>
          <a:ln w="12700">
            <a:miter lim="400000"/>
          </a:ln>
          <a:effectLst>
            <a:outerShdw sx="100000" sy="100000" kx="0" ky="0" algn="b" rotWithShape="0" blurRad="228600" dist="152400" dir="5460000">
              <a:srgbClr val="000000">
                <a:alpha val="30000"/>
              </a:srgbClr>
            </a:outerShdw>
          </a:effectLst>
        </p:spPr>
        <p:txBody>
          <a:bodyPr lIns="45719" rIns="45719" anchor="ctr"/>
          <a:lstStyle/>
          <a:p>
            <a:pPr algn="ctr">
              <a:defRPr>
                <a:solidFill>
                  <a:srgbClr val="FFFFFF"/>
                </a:solidFill>
              </a:defRPr>
            </a:pPr>
          </a:p>
        </p:txBody>
      </p:sp>
      <p:sp>
        <p:nvSpPr>
          <p:cNvPr id="150" name="Straight Connector 12"/>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51" name="Straight Connector 14"/>
          <p:cNvSpPr/>
          <p:nvPr/>
        </p:nvSpPr>
        <p:spPr>
          <a:xfrm>
            <a:off x="11668155" y="5641009"/>
            <a:ext cx="1" cy="599070"/>
          </a:xfrm>
          <a:prstGeom prst="line">
            <a:avLst/>
          </a:prstGeom>
          <a:ln w="38100">
            <a:solidFill>
              <a:srgbClr val="000000"/>
            </a:solidFill>
            <a:miter/>
          </a:ln>
        </p:spPr>
        <p:txBody>
          <a:bodyPr lIns="45719" rIns="45719"/>
          <a:lstStyle/>
          <a:p>
            <a:pPr/>
          </a:p>
        </p:txBody>
      </p:sp>
      <p:sp>
        <p:nvSpPr>
          <p:cNvPr id="152"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53" name="Rectangle 18"/>
          <p:cNvSpPr/>
          <p:nvPr/>
        </p:nvSpPr>
        <p:spPr>
          <a:xfrm>
            <a:off x="-2" y="-1"/>
            <a:ext cx="12192001" cy="1874237"/>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54" name="Title 1"/>
          <p:cNvSpPr txBox="1"/>
          <p:nvPr>
            <p:ph type="title"/>
          </p:nvPr>
        </p:nvSpPr>
        <p:spPr>
          <a:xfrm>
            <a:off x="589558" y="293427"/>
            <a:ext cx="5474257" cy="1235226"/>
          </a:xfrm>
          <a:prstGeom prst="rect">
            <a:avLst/>
          </a:prstGeom>
        </p:spPr>
        <p:txBody>
          <a:bodyPr/>
          <a:lstStyle>
            <a:lvl1pPr>
              <a:defRPr sz="3600"/>
            </a:lvl1pPr>
          </a:lstStyle>
          <a:p>
            <a:pPr/>
            <a:r>
              <a:t>Temperature Vs GHI</a:t>
            </a:r>
          </a:p>
        </p:txBody>
      </p:sp>
      <p:sp>
        <p:nvSpPr>
          <p:cNvPr id="155" name="Straight Connector 20"/>
          <p:cNvSpPr/>
          <p:nvPr/>
        </p:nvSpPr>
        <p:spPr>
          <a:xfrm>
            <a:off x="11668155" y="985881"/>
            <a:ext cx="1" cy="599071"/>
          </a:xfrm>
          <a:prstGeom prst="line">
            <a:avLst/>
          </a:prstGeom>
          <a:ln w="38100">
            <a:solidFill>
              <a:srgbClr val="000000"/>
            </a:solidFill>
            <a:miter/>
          </a:ln>
        </p:spPr>
        <p:txBody>
          <a:bodyPr lIns="45719" rIns="45719"/>
          <a:lstStyle/>
          <a:p>
            <a:pPr/>
          </a:p>
        </p:txBody>
      </p:sp>
      <p:pic>
        <p:nvPicPr>
          <p:cNvPr id="156" name="Content Placeholder 4" descr="Content Placeholder 4"/>
          <p:cNvPicPr>
            <a:picLocks noChangeAspect="1"/>
          </p:cNvPicPr>
          <p:nvPr/>
        </p:nvPicPr>
        <p:blipFill>
          <a:blip r:embed="rId2">
            <a:extLst/>
          </a:blip>
          <a:stretch>
            <a:fillRect/>
          </a:stretch>
        </p:blipFill>
        <p:spPr>
          <a:xfrm>
            <a:off x="2676140" y="2375210"/>
            <a:ext cx="6839323" cy="3624842"/>
          </a:xfrm>
          <a:prstGeom prst="rect">
            <a:avLst/>
          </a:prstGeom>
          <a:ln w="12700">
            <a:miter lim="400000"/>
          </a:ln>
          <a:effectLst>
            <a:outerShdw sx="100000" sy="100000" kx="0" ky="0" algn="b" rotWithShape="0" blurRad="596900" dist="330200" dir="8820000">
              <a:srgbClr val="000000">
                <a:alpha val="29000"/>
              </a:srgbClr>
            </a:outerShdw>
          </a:effectLst>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59" name="Title 1"/>
          <p:cNvSpPr txBox="1"/>
          <p:nvPr>
            <p:ph type="title"/>
          </p:nvPr>
        </p:nvSpPr>
        <p:spPr>
          <a:xfrm>
            <a:off x="6735889" y="858981"/>
            <a:ext cx="4310744" cy="2129879"/>
          </a:xfrm>
          <a:prstGeom prst="rect">
            <a:avLst/>
          </a:prstGeom>
        </p:spPr>
        <p:txBody>
          <a:bodyPr/>
          <a:lstStyle/>
          <a:p>
            <a:pPr/>
            <a:r>
              <a:t>Seasonal Distribution of GHI</a:t>
            </a:r>
          </a:p>
        </p:txBody>
      </p:sp>
      <p:sp>
        <p:nvSpPr>
          <p:cNvPr id="160" name="Rectangle 62"/>
          <p:cNvSpPr/>
          <p:nvPr/>
        </p:nvSpPr>
        <p:spPr>
          <a:xfrm>
            <a:off x="-1" y="0"/>
            <a:ext cx="6131654" cy="6858000"/>
          </a:xfrm>
          <a:prstGeom prst="rect">
            <a:avLst/>
          </a:prstGeom>
          <a:solidFill>
            <a:srgbClr val="FFFFFF"/>
          </a:solidFill>
          <a:ln w="12700">
            <a:miter lim="400000"/>
          </a:ln>
          <a:effectLst>
            <a:outerShdw sx="100000" sy="100000" kx="0" ky="0" algn="b" rotWithShape="0" blurRad="635000" dist="254000" dir="4320000">
              <a:srgbClr val="000000">
                <a:alpha val="30000"/>
              </a:srgbClr>
            </a:outerShdw>
          </a:effectLst>
        </p:spPr>
        <p:txBody>
          <a:bodyPr lIns="45719" rIns="45719" anchor="ctr"/>
          <a:lstStyle/>
          <a:p>
            <a:pPr algn="ctr">
              <a:defRPr>
                <a:solidFill>
                  <a:srgbClr val="FFFFFF"/>
                </a:solidFill>
              </a:defRPr>
            </a:pPr>
          </a:p>
        </p:txBody>
      </p:sp>
      <p:pic>
        <p:nvPicPr>
          <p:cNvPr id="161" name="Content Placeholder 4" descr="Content Placeholder 4"/>
          <p:cNvPicPr>
            <a:picLocks noChangeAspect="1"/>
          </p:cNvPicPr>
          <p:nvPr/>
        </p:nvPicPr>
        <p:blipFill>
          <a:blip r:embed="rId2">
            <a:extLst/>
          </a:blip>
          <a:stretch>
            <a:fillRect/>
          </a:stretch>
        </p:blipFill>
        <p:spPr>
          <a:xfrm>
            <a:off x="766511" y="1497312"/>
            <a:ext cx="4598629" cy="3874344"/>
          </a:xfrm>
          <a:prstGeom prst="rect">
            <a:avLst/>
          </a:prstGeom>
          <a:ln w="12700">
            <a:miter lim="400000"/>
          </a:ln>
        </p:spPr>
      </p:pic>
      <p:sp>
        <p:nvSpPr>
          <p:cNvPr id="162" name="Content Placeholder 8"/>
          <p:cNvSpPr txBox="1"/>
          <p:nvPr>
            <p:ph type="body" sz="quarter" idx="1"/>
          </p:nvPr>
        </p:nvSpPr>
        <p:spPr>
          <a:xfrm>
            <a:off x="6735889" y="3467498"/>
            <a:ext cx="4296698" cy="2544417"/>
          </a:xfrm>
          <a:prstGeom prst="rect">
            <a:avLst/>
          </a:prstGeom>
        </p:spPr>
        <p:txBody>
          <a:bodyPr/>
          <a:lstStyle/>
          <a:p>
            <a:pPr/>
            <a:r>
              <a:t>Added “Season” because solar output is dependent on Season</a:t>
            </a:r>
          </a:p>
          <a:p>
            <a:pPr/>
            <a:r>
              <a:t>Summer has more GHI compared to Winter</a:t>
            </a:r>
          </a:p>
        </p:txBody>
      </p:sp>
      <p:sp>
        <p:nvSpPr>
          <p:cNvPr id="163" name="Straight Connector 63"/>
          <p:cNvSpPr/>
          <p:nvPr/>
        </p:nvSpPr>
        <p:spPr>
          <a:xfrm>
            <a:off x="11668155" y="5641009"/>
            <a:ext cx="1" cy="599070"/>
          </a:xfrm>
          <a:prstGeom prst="line">
            <a:avLst/>
          </a:prstGeom>
          <a:ln w="38100">
            <a:solidFill>
              <a:srgbClr val="000000"/>
            </a:solidFill>
            <a:miter/>
          </a:ln>
        </p:spPr>
        <p:txBody>
          <a:bodyPr lIns="45719" rIns="45719"/>
          <a:lstStyle/>
          <a:p>
            <a:p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1" p14:dur="1200">
        <p15:prstTrans prst="fallOve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66" name="Rectangle 13"/>
          <p:cNvSpPr/>
          <p:nvPr/>
        </p:nvSpPr>
        <p:spPr>
          <a:xfrm>
            <a:off x="0" y="0"/>
            <a:ext cx="12192000" cy="2284809"/>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67" name="Title 1"/>
          <p:cNvSpPr txBox="1"/>
          <p:nvPr>
            <p:ph type="title"/>
          </p:nvPr>
        </p:nvSpPr>
        <p:spPr>
          <a:xfrm>
            <a:off x="761800" y="858983"/>
            <a:ext cx="9906801" cy="853536"/>
          </a:xfrm>
          <a:prstGeom prst="rect">
            <a:avLst/>
          </a:prstGeom>
        </p:spPr>
        <p:txBody>
          <a:bodyPr/>
          <a:lstStyle/>
          <a:p>
            <a:pPr defTabSz="585215">
              <a:defRPr sz="2496"/>
            </a:pPr>
            <a:r>
              <a:t>Data Transformations</a:t>
            </a:r>
            <a:br/>
          </a:p>
        </p:txBody>
      </p:sp>
      <p:pic>
        <p:nvPicPr>
          <p:cNvPr id="168" name="Content Placeholder 4" descr="Content Placeholder 4"/>
          <p:cNvPicPr>
            <a:picLocks noChangeAspect="1"/>
          </p:cNvPicPr>
          <p:nvPr/>
        </p:nvPicPr>
        <p:blipFill>
          <a:blip r:embed="rId2">
            <a:extLst/>
          </a:blip>
          <a:stretch>
            <a:fillRect/>
          </a:stretch>
        </p:blipFill>
        <p:spPr>
          <a:xfrm>
            <a:off x="540326" y="2348345"/>
            <a:ext cx="9317182" cy="2791692"/>
          </a:xfrm>
          <a:prstGeom prst="rect">
            <a:avLst/>
          </a:prstGeom>
          <a:ln w="12700">
            <a:miter lim="400000"/>
          </a:ln>
        </p:spPr>
      </p:pic>
      <p:sp>
        <p:nvSpPr>
          <p:cNvPr id="169" name="Content Placeholder 8"/>
          <p:cNvSpPr txBox="1"/>
          <p:nvPr>
            <p:ph type="body" sz="quarter" idx="1"/>
          </p:nvPr>
        </p:nvSpPr>
        <p:spPr>
          <a:xfrm>
            <a:off x="6649080" y="5822575"/>
            <a:ext cx="2965566" cy="417504"/>
          </a:xfrm>
          <a:prstGeom prst="rect">
            <a:avLst/>
          </a:prstGeom>
        </p:spPr>
        <p:txBody>
          <a:bodyPr anchor="ctr"/>
          <a:lstStyle>
            <a:lvl1pPr>
              <a:defRPr sz="2000"/>
            </a:lvl1pPr>
          </a:lstStyle>
          <a:p>
            <a:pPr/>
            <a:r>
              <a:t>  </a:t>
            </a:r>
          </a:p>
        </p:txBody>
      </p:sp>
      <p:sp>
        <p:nvSpPr>
          <p:cNvPr id="170" name="Straight Connector 15"/>
          <p:cNvSpPr/>
          <p:nvPr/>
        </p:nvSpPr>
        <p:spPr>
          <a:xfrm>
            <a:off x="11668155" y="5641009"/>
            <a:ext cx="1" cy="599070"/>
          </a:xfrm>
          <a:prstGeom prst="line">
            <a:avLst/>
          </a:prstGeom>
          <a:ln w="38100">
            <a:solidFill>
              <a:srgbClr val="000000"/>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lide Background"/>
          <p:cNvSpPr/>
          <p:nvPr/>
        </p:nvSpPr>
        <p:spPr>
          <a:xfrm>
            <a:off x="-2"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73" name="Rectangle 13"/>
          <p:cNvSpPr/>
          <p:nvPr/>
        </p:nvSpPr>
        <p:spPr>
          <a:xfrm>
            <a:off x="0" y="0"/>
            <a:ext cx="12192000" cy="2284809"/>
          </a:xfrm>
          <a:prstGeom prst="rect">
            <a:avLst/>
          </a:prstGeom>
          <a:solidFill>
            <a:srgbClr val="FFFFFF"/>
          </a:solidFill>
          <a:ln w="12700">
            <a:miter lim="400000"/>
          </a:ln>
          <a:effectLst>
            <a:outerShdw sx="100000" sy="100000" kx="0" ky="0" algn="b" rotWithShape="0" blurRad="254000" dist="127000" dir="5460000">
              <a:srgbClr val="000000">
                <a:alpha val="30000"/>
              </a:srgbClr>
            </a:outerShdw>
          </a:effectLst>
        </p:spPr>
        <p:txBody>
          <a:bodyPr lIns="45719" rIns="45719" anchor="ctr"/>
          <a:lstStyle/>
          <a:p>
            <a:pPr algn="ctr">
              <a:defRPr>
                <a:solidFill>
                  <a:srgbClr val="FFFFFF"/>
                </a:solidFill>
              </a:defRPr>
            </a:pPr>
          </a:p>
        </p:txBody>
      </p:sp>
      <p:sp>
        <p:nvSpPr>
          <p:cNvPr id="174" name="Title 1"/>
          <p:cNvSpPr txBox="1"/>
          <p:nvPr>
            <p:ph type="title"/>
          </p:nvPr>
        </p:nvSpPr>
        <p:spPr>
          <a:xfrm>
            <a:off x="761800" y="858983"/>
            <a:ext cx="9906801" cy="853536"/>
          </a:xfrm>
          <a:prstGeom prst="rect">
            <a:avLst/>
          </a:prstGeom>
        </p:spPr>
        <p:txBody>
          <a:bodyPr/>
          <a:lstStyle/>
          <a:p>
            <a:pPr defTabSz="585215">
              <a:defRPr sz="2496"/>
            </a:pPr>
            <a:r>
              <a:t>Data Transformations</a:t>
            </a:r>
            <a:br/>
          </a:p>
        </p:txBody>
      </p:sp>
      <p:sp>
        <p:nvSpPr>
          <p:cNvPr id="175" name="Content Placeholder 8"/>
          <p:cNvSpPr txBox="1"/>
          <p:nvPr>
            <p:ph type="body" sz="quarter" idx="1"/>
          </p:nvPr>
        </p:nvSpPr>
        <p:spPr>
          <a:xfrm>
            <a:off x="6649080" y="5822575"/>
            <a:ext cx="2965566" cy="417504"/>
          </a:xfrm>
          <a:prstGeom prst="rect">
            <a:avLst/>
          </a:prstGeom>
        </p:spPr>
        <p:txBody>
          <a:bodyPr anchor="ctr"/>
          <a:lstStyle>
            <a:lvl1pPr>
              <a:defRPr sz="2000"/>
            </a:lvl1pPr>
          </a:lstStyle>
          <a:p>
            <a:pPr/>
            <a:r>
              <a:t>  </a:t>
            </a:r>
          </a:p>
        </p:txBody>
      </p:sp>
      <p:sp>
        <p:nvSpPr>
          <p:cNvPr id="176" name="Straight Connector 15"/>
          <p:cNvSpPr/>
          <p:nvPr/>
        </p:nvSpPr>
        <p:spPr>
          <a:xfrm>
            <a:off x="11668155" y="5641009"/>
            <a:ext cx="1" cy="599070"/>
          </a:xfrm>
          <a:prstGeom prst="line">
            <a:avLst/>
          </a:prstGeom>
          <a:ln w="38100">
            <a:solidFill>
              <a:srgbClr val="000000"/>
            </a:solidFill>
            <a:miter/>
          </a:ln>
        </p:spPr>
        <p:txBody>
          <a:bodyPr lIns="45719" rIns="45719"/>
          <a:lstStyle/>
          <a:p>
            <a:pPr/>
          </a:p>
        </p:txBody>
      </p:sp>
      <p:pic>
        <p:nvPicPr>
          <p:cNvPr id="177" name="Picture 3" descr="Picture 3"/>
          <p:cNvPicPr>
            <a:picLocks noChangeAspect="1"/>
          </p:cNvPicPr>
          <p:nvPr/>
        </p:nvPicPr>
        <p:blipFill>
          <a:blip r:embed="rId2">
            <a:extLst/>
          </a:blip>
          <a:stretch>
            <a:fillRect/>
          </a:stretch>
        </p:blipFill>
        <p:spPr>
          <a:xfrm>
            <a:off x="1086196" y="2571500"/>
            <a:ext cx="8325279" cy="2063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checker dir="horz"/>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Title 1"/>
          <p:cNvSpPr txBox="1"/>
          <p:nvPr>
            <p:ph type="title"/>
          </p:nvPr>
        </p:nvSpPr>
        <p:spPr>
          <a:xfrm>
            <a:off x="761800" y="858981"/>
            <a:ext cx="10380575" cy="1432275"/>
          </a:xfrm>
          <a:prstGeom prst="rect">
            <a:avLst/>
          </a:prstGeom>
        </p:spPr>
        <p:txBody>
          <a:bodyPr/>
          <a:lstStyle/>
          <a:p>
            <a:pPr>
              <a:defRPr>
                <a:solidFill>
                  <a:srgbClr val="474747"/>
                </a:solidFill>
                <a:latin typeface="Google Sans"/>
                <a:ea typeface="Google Sans"/>
                <a:cs typeface="Google Sans"/>
                <a:sym typeface="Google Sans"/>
              </a:defRPr>
            </a:pPr>
            <a:r>
              <a:t>Long Short-Term Memory Network</a:t>
            </a:r>
            <a:r>
              <a:rPr>
                <a:solidFill>
                  <a:srgbClr val="000000"/>
                </a:solidFill>
                <a:latin typeface="+mn-lt"/>
                <a:ea typeface="+mn-ea"/>
                <a:cs typeface="+mn-cs"/>
                <a:sym typeface="Bierstadt"/>
              </a:rPr>
              <a:t>(LSTM)</a:t>
            </a:r>
          </a:p>
        </p:txBody>
      </p:sp>
      <p:pic>
        <p:nvPicPr>
          <p:cNvPr id="180" name="Picture 2" descr="Picture 2"/>
          <p:cNvPicPr>
            <a:picLocks noChangeAspect="1"/>
          </p:cNvPicPr>
          <p:nvPr/>
        </p:nvPicPr>
        <p:blipFill>
          <a:blip r:embed="rId2">
            <a:extLst/>
          </a:blip>
          <a:stretch>
            <a:fillRect/>
          </a:stretch>
        </p:blipFill>
        <p:spPr>
          <a:xfrm>
            <a:off x="8096081" y="2988159"/>
            <a:ext cx="2217670" cy="2405963"/>
          </a:xfrm>
          <a:prstGeom prst="rect">
            <a:avLst/>
          </a:prstGeom>
          <a:ln w="12700">
            <a:miter lim="400000"/>
          </a:ln>
        </p:spPr>
      </p:pic>
      <p:sp>
        <p:nvSpPr>
          <p:cNvPr id="181" name="Rectangle 2"/>
          <p:cNvSpPr txBox="1"/>
          <p:nvPr>
            <p:ph type="body" sz="half" idx="1"/>
          </p:nvPr>
        </p:nvSpPr>
        <p:spPr>
          <a:xfrm>
            <a:off x="761999" y="2949544"/>
            <a:ext cx="6230473" cy="2862323"/>
          </a:xfrm>
          <a:prstGeom prst="rect">
            <a:avLst/>
          </a:prstGeom>
        </p:spPr>
        <p:txBody>
          <a:bodyPr anchor="ctr"/>
          <a:lstStyle/>
          <a:p>
            <a:pPr>
              <a:lnSpc>
                <a:spcPct val="100000"/>
              </a:lnSpc>
              <a:spcBef>
                <a:spcPts val="0"/>
              </a:spcBef>
              <a:buSzPct val="100000"/>
              <a:buChar char="•"/>
              <a:defRPr b="1" sz="1800">
                <a:latin typeface="Arial"/>
                <a:ea typeface="Arial"/>
                <a:cs typeface="Arial"/>
                <a:sym typeface="Arial"/>
              </a:defRPr>
            </a:pPr>
            <a:r>
              <a:t>Architecture</a:t>
            </a:r>
            <a:r>
              <a:rPr b="0"/>
              <a:t>:</a:t>
            </a:r>
            <a:endParaRPr b="0"/>
          </a:p>
          <a:p>
            <a:pPr>
              <a:lnSpc>
                <a:spcPct val="100000"/>
              </a:lnSpc>
              <a:spcBef>
                <a:spcPts val="0"/>
              </a:spcBef>
              <a:buSzPct val="100000"/>
              <a:buChar char="•"/>
              <a:defRPr sz="1800">
                <a:latin typeface="Arial"/>
                <a:ea typeface="Arial"/>
                <a:cs typeface="Arial"/>
                <a:sym typeface="Arial"/>
              </a:defRPr>
            </a:pPr>
            <a:r>
              <a:t>Stacked </a:t>
            </a:r>
            <a:r>
              <a:rPr b="1"/>
              <a:t>LSTM layers</a:t>
            </a:r>
            <a:r>
              <a:t> (64 and 32 units) for capturing sequential weather patterns.</a:t>
            </a:r>
          </a:p>
          <a:p>
            <a:pPr>
              <a:lnSpc>
                <a:spcPct val="100000"/>
              </a:lnSpc>
              <a:spcBef>
                <a:spcPts val="0"/>
              </a:spcBef>
              <a:buSzPct val="100000"/>
              <a:buChar char="•"/>
              <a:defRPr b="1" sz="1800">
                <a:latin typeface="Arial"/>
                <a:ea typeface="Arial"/>
                <a:cs typeface="Arial"/>
                <a:sym typeface="Arial"/>
              </a:defRPr>
            </a:pPr>
            <a:r>
              <a:t>Dropout</a:t>
            </a:r>
            <a:r>
              <a:rPr b="0"/>
              <a:t> layers for preventing overfitting.</a:t>
            </a:r>
            <a:endParaRPr b="0"/>
          </a:p>
          <a:p>
            <a:pPr>
              <a:lnSpc>
                <a:spcPct val="100000"/>
              </a:lnSpc>
              <a:spcBef>
                <a:spcPts val="0"/>
              </a:spcBef>
              <a:buSzPct val="100000"/>
              <a:buChar char="•"/>
              <a:defRPr b="1" sz="1800">
                <a:latin typeface="Arial"/>
                <a:ea typeface="Arial"/>
                <a:cs typeface="Arial"/>
                <a:sym typeface="Arial"/>
              </a:defRPr>
            </a:pPr>
            <a:r>
              <a:t>Dense Output Layer</a:t>
            </a:r>
            <a:r>
              <a:rPr b="0"/>
              <a:t> (1 unit) with linear activation for continuous GHI prediction.</a:t>
            </a:r>
            <a:endParaRPr b="0"/>
          </a:p>
          <a:p>
            <a:pPr>
              <a:lnSpc>
                <a:spcPct val="100000"/>
              </a:lnSpc>
              <a:spcBef>
                <a:spcPts val="0"/>
              </a:spcBef>
              <a:buSzPct val="100000"/>
              <a:buChar char="•"/>
              <a:defRPr b="1" sz="1800">
                <a:latin typeface="Arial"/>
                <a:ea typeface="Arial"/>
                <a:cs typeface="Arial"/>
                <a:sym typeface="Arial"/>
              </a:defRPr>
            </a:pPr>
            <a:r>
              <a:t>Training</a:t>
            </a:r>
            <a:r>
              <a:rPr b="0"/>
              <a:t>:</a:t>
            </a:r>
            <a:endParaRPr b="0"/>
          </a:p>
          <a:p>
            <a:pPr>
              <a:lnSpc>
                <a:spcPct val="100000"/>
              </a:lnSpc>
              <a:spcBef>
                <a:spcPts val="0"/>
              </a:spcBef>
              <a:buSzPct val="100000"/>
              <a:buChar char="•"/>
              <a:defRPr sz="1800">
                <a:latin typeface="Arial"/>
                <a:ea typeface="Arial"/>
                <a:cs typeface="Arial"/>
                <a:sym typeface="Arial"/>
              </a:defRPr>
            </a:pPr>
            <a:r>
              <a:t>Optimizer: </a:t>
            </a:r>
            <a:r>
              <a:rPr b="1"/>
              <a:t>Adam</a:t>
            </a:r>
          </a:p>
          <a:p>
            <a:pPr>
              <a:lnSpc>
                <a:spcPct val="100000"/>
              </a:lnSpc>
              <a:spcBef>
                <a:spcPts val="0"/>
              </a:spcBef>
              <a:buSzPct val="100000"/>
              <a:buChar char="•"/>
              <a:defRPr sz="1800">
                <a:latin typeface="Arial"/>
                <a:ea typeface="Arial"/>
                <a:cs typeface="Arial"/>
                <a:sym typeface="Arial"/>
              </a:defRPr>
            </a:pPr>
            <a:r>
              <a:t>Loss: </a:t>
            </a:r>
            <a:r>
              <a:rPr b="1"/>
              <a:t>Mean Squared Error (MSE)</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BevelVTI">
  <a:themeElements>
    <a:clrScheme name="BevelVTI">
      <a:dk1>
        <a:srgbClr val="000000"/>
      </a:dk1>
      <a:lt1>
        <a:srgbClr val="FFFFFF"/>
      </a:lt1>
      <a:dk2>
        <a:srgbClr val="A7A7A7"/>
      </a:dk2>
      <a:lt2>
        <a:srgbClr val="535353"/>
      </a:lt2>
      <a:accent1>
        <a:srgbClr val="C89785"/>
      </a:accent1>
      <a:accent2>
        <a:srgbClr val="B59F6F"/>
      </a:accent2>
      <a:accent3>
        <a:srgbClr val="A2A776"/>
      </a:accent3>
      <a:accent4>
        <a:srgbClr val="8AAC6A"/>
      </a:accent4>
      <a:accent5>
        <a:srgbClr val="7CAF78"/>
      </a:accent5>
      <a:accent6>
        <a:srgbClr val="6DB285"/>
      </a:accent6>
      <a:hlink>
        <a:srgbClr val="0000FF"/>
      </a:hlink>
      <a:folHlink>
        <a:srgbClr val="FF00FF"/>
      </a:folHlink>
    </a:clrScheme>
    <a:fontScheme name="BevelVTI">
      <a:majorFont>
        <a:latin typeface="Helvetica"/>
        <a:ea typeface="Helvetica"/>
        <a:cs typeface="Helvetica"/>
      </a:majorFont>
      <a:minorFont>
        <a:latin typeface="Bierstadt"/>
        <a:ea typeface="Bierstadt"/>
        <a:cs typeface="Bierstadt"/>
      </a:minorFont>
    </a:fontScheme>
    <a:fmtScheme name="Bevel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evelVTI">
  <a:themeElements>
    <a:clrScheme name="BevelVTI">
      <a:dk1>
        <a:srgbClr val="000000"/>
      </a:dk1>
      <a:lt1>
        <a:srgbClr val="FFFFFF"/>
      </a:lt1>
      <a:dk2>
        <a:srgbClr val="A7A7A7"/>
      </a:dk2>
      <a:lt2>
        <a:srgbClr val="535353"/>
      </a:lt2>
      <a:accent1>
        <a:srgbClr val="C89785"/>
      </a:accent1>
      <a:accent2>
        <a:srgbClr val="B59F6F"/>
      </a:accent2>
      <a:accent3>
        <a:srgbClr val="A2A776"/>
      </a:accent3>
      <a:accent4>
        <a:srgbClr val="8AAC6A"/>
      </a:accent4>
      <a:accent5>
        <a:srgbClr val="7CAF78"/>
      </a:accent5>
      <a:accent6>
        <a:srgbClr val="6DB285"/>
      </a:accent6>
      <a:hlink>
        <a:srgbClr val="0000FF"/>
      </a:hlink>
      <a:folHlink>
        <a:srgbClr val="FF00FF"/>
      </a:folHlink>
    </a:clrScheme>
    <a:fontScheme name="BevelVTI">
      <a:majorFont>
        <a:latin typeface="Helvetica"/>
        <a:ea typeface="Helvetica"/>
        <a:cs typeface="Helvetica"/>
      </a:majorFont>
      <a:minorFont>
        <a:latin typeface="Bierstadt"/>
        <a:ea typeface="Bierstadt"/>
        <a:cs typeface="Bierstadt"/>
      </a:minorFont>
    </a:fontScheme>
    <a:fmtScheme name="Bevel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Bierstad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